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1" r:id="rId46"/>
    <p:sldId id="302" r:id="rId47"/>
    <p:sldId id="305" r:id="rId48"/>
    <p:sldId id="303" r:id="rId49"/>
    <p:sldId id="304" r:id="rId50"/>
    <p:sldId id="306" r:id="rId51"/>
    <p:sldId id="307" r:id="rId52"/>
    <p:sldId id="308" r:id="rId53"/>
    <p:sldId id="309" r:id="rId54"/>
    <p:sldId id="311" r:id="rId55"/>
    <p:sldId id="310" r:id="rId56"/>
    <p:sldId id="312" r:id="rId57"/>
    <p:sldId id="313" r:id="rId58"/>
    <p:sldId id="314" r:id="rId59"/>
    <p:sldId id="315" r:id="rId60"/>
    <p:sldId id="322" r:id="rId61"/>
    <p:sldId id="321" r:id="rId62"/>
    <p:sldId id="320" r:id="rId63"/>
    <p:sldId id="319" r:id="rId64"/>
    <p:sldId id="318" r:id="rId65"/>
    <p:sldId id="317" r:id="rId66"/>
    <p:sldId id="325" r:id="rId67"/>
    <p:sldId id="316" r:id="rId68"/>
    <p:sldId id="323" r:id="rId69"/>
    <p:sldId id="324" r:id="rId70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97" autoAdjust="0"/>
    <p:restoredTop sz="94660"/>
  </p:normalViewPr>
  <p:slideViewPr>
    <p:cSldViewPr>
      <p:cViewPr varScale="1">
        <p:scale>
          <a:sx n="164" d="100"/>
          <a:sy n="164" d="100"/>
        </p:scale>
        <p:origin x="220" y="8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6:30:06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776 76 24575,'0'-2'0,"-1"0"0,1 0 0,-1 0 0,1 0 0,-1 0 0,0 0 0,0 0 0,0 0 0,0 0 0,0 1 0,0-1 0,0 0 0,-1 0 0,1 1 0,-1-1 0,1 1 0,-1 0 0,1-1 0,-1 1 0,0 0 0,0 0 0,0 0 0,1 0 0,-1 0 0,-4-1 0,-5-2 0,-1 0 0,0 1 0,-14-2 0,17 3 0,-35-5 0,0 2 0,-1 2 0,-65 3 0,82 3 0,0 1 0,1 1 0,-1 2 0,1 0 0,1 2 0,-44 20 0,54-20 0,1 0 0,0 1 0,1 1 0,0 0 0,0 1 0,-20 24 0,27-27 0,-1 1 0,2 1 0,-1-1 0,1 1 0,1 0 0,0 0 0,1 1 0,0 0 0,-4 18 0,4-3 0,1 0 0,0 0 0,3 32 0,0 344 0,0-397 0,1 0 0,0 0 0,0 0 0,0 0 0,1 0 0,0 0 0,0 0 0,0 0 0,1-1 0,0 1 0,0-1 0,0 0 0,1 1 0,0-2 0,4 6 0,8 6 0,1-1 0,33 24 0,-18-14 0,-16-14 0,0 0 0,1-1 0,1 0 0,31 11 0,-10-7 0,48 11 0,-53-18 0,1-2 0,51 2 0,72-7 0,-60-2 0,-83 2 0,0-1 0,1 0 0,-1-1 0,0-1 0,0 0 0,-1-1 0,29-12 0,-37 13 0,1-1 0,-1 1 0,1-1 0,-1 0 0,0-1 0,-1 1 0,1-1 0,-1 0 0,0-1 0,0 0 0,0 1 0,-1-1 0,0-1 0,0 1 0,-1 0 0,0-1 0,0 0 0,3-11 0,0-16 0,-1 1 0,-2-1 0,-1 0 0,-5-48 0,-1 40 0,-2 0 0,-2 0 0,-2 1 0,-18-49 0,6 10 0,18 60 0,-1 0 0,-1 0 0,-1 0 0,0 1 0,-16-28 0,-5 2 0,-35-62 0,53 88-455,-1 1 0,-25-33 0,30 43-6371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6:31:02.3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281 1 24575,'-10'1'0,"0"1"0,0 1 0,1 0 0,-1 0 0,1 1 0,-1 0 0,1 0 0,0 1 0,-10 8 0,11-9 0,4 0 0,-1-1 0,1 1 0,0 0 0,0 0 0,1 0 0,-1 0 0,-3 7 0,-13 14 0,14-18 0,0 0 0,0 0 0,1 0 0,0 1 0,1 0 0,-1 0 0,1 0 0,1 1 0,-5 14 0,2 4 0,-5 52 0,8-53 0,-1 0 0,-7 26 0,3-26 173,4-15-480,0 1-1,1-1 0,1 0 1,-2 20-1,3-20-6518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8:19:38.62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24575,'0'2'0,"1"7"0,0 6 0,0 6 0,0 5 0,1 6 0,-1 7 0,0 5 0,0 5 0,-1 2 0,0 2 0,0-2 0,0-5 0,0-6 0,0-8 0,0-10 0,0-10-8191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8:19:39.73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55 24575,'0'-1'0,"1"-1"0,-1 0 0,1 1 0,-1-1 0,1 0 0,-1 1 0,1-1 0,0 1 0,0 0 0,-1-1 0,1 1 0,0-1 0,0 1 0,1 0 0,-1 0 0,0 0 0,0 0 0,1 0 0,-1 0 0,0 0 0,1 0 0,-1 0 0,1 0 0,-1 1 0,1-1 0,-1 1 0,4-1 0,5-2 0,1 0 0,0 1 0,12-1 0,-13 2 0,46-5 0,0 3 0,63 4 0,-116-1 0,-1 1 0,0-1 0,1 1 0,-1 0 0,0 0 0,0 0 0,0 0 0,0 0 0,0 0 0,0 0 0,0 1 0,0-1 0,0 1 0,0 0 0,-1-1 0,3 4 0,22 35 0,-19-28 0,-2-4 0,-1 1 0,0 0 0,-1 0 0,0 0 0,0 0 0,-1 0 0,0 1 0,0 15 0,-1-2 0,-1 0 0,-4 34 0,3-52 0,-1 0 0,1 0 0,-1 0 0,0 0 0,0 0 0,-1 0 0,0-1 0,1 1 0,-1-1 0,-1 1 0,1-1 0,-1 0 0,0 0 0,1-1 0,-10 7 0,-6 3 0,0-1 0,-28 14 0,40-23 0,-39 18 0,0-2 0,-2-2 0,-54 11 0,100-28-80,0 1 0,1-1-1,-1 1 1,1-1 0,-1 1-1,0 0 1,1 0 0,0 0-1,-1 0 1,1 0 0,0 0 0,-1 0-1,1 0 1,0 0 0,0 1-1,-2 1 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8:19:41.13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168 0 24575,'-6'0'0,"1"0"0,-1 1 0,0 0 0,0 0 0,1 0 0,-1 0 0,0 1 0,1 0 0,0 0 0,-1 1 0,1-1 0,-8 6 0,6-2 0,0 0 0,0 1 0,0-1 0,1 1 0,0 1 0,-9 15 0,10-16 0,0 1 0,1-1 0,0 1 0,1 0 0,-1 0 0,-2 11 0,6-16 0,-1 0 0,1 0 0,0-1 0,0 1 0,0 0 0,0 0 0,0-1 0,1 1 0,-1 0 0,1-1 0,0 1 0,0 0 0,0-1 0,0 1 0,0-1 0,1 1 0,-1-1 0,1 0 0,-1 0 0,1 0 0,0 1 0,0-2 0,4 5 0,-1-3 0,-1 0 0,1 0 0,0 0 0,0-1 0,1 0 0,-1 0 0,0 0 0,1 0 0,-1-1 0,1 0 0,7 0 0,11 1 0,31-2 0,-50 0 0,-2-1 0,0 1 0,-1-1 0,1 0 0,0 0 0,-1 0 0,1 0 0,-1 0 0,1-1 0,-1 1 0,0-1 0,1 1 0,-1-1 0,0 0 0,0 0 0,0 0 0,-1 0 0,1-1 0,0 1 0,-1 0 0,1-1 0,-1 1 0,0-1 0,2-3 0,-1 1 0,0-1 0,0 0 0,0 1 0,-1-1 0,0 0 0,0 0 0,0 0 0,-1 0 0,1 0 0,-2-7 0,-1 5 0,-1 0 0,0 0 0,0 0 0,-1 0 0,-6-11 0,-2-3 0,14 26 0,2 5 0,1 1 0,0 0 0,1-1 0,0 0 0,1-1 0,12 14 0,50 38 0,80 53 0,-145-110 14,30 17 310,-32-19-419,0 0 0,0 0 1,0 0-1,0-1 1,-1 1-1,1-1 0,0 1 1,0-1-1,0 0 1,0 0-1,0 0 1,0 0-1,0 0 0,0-1 1,0 1-1,0 0 1,2-2-1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8:19:41.6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24575,'20'282'-48,"-11"-196"-1269,-8-74-5509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8:19:42.0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51 24575,'2'-2'0,"0"1"0,0 0 0,0 0 0,0 0 0,0 0 0,1 0 0,-1 1 0,0-1 0,0 1 0,1-1 0,-1 1 0,0 0 0,1 0 0,-1 0 0,3 0 0,4 0 0,121-9 0,56-7 0,-169 12 342,-17 4-368,0 0 0,0 0 0,-1 0 0,1 0 0,0 0 0,0-1 1,0 1-1,-1 0 0,1 0 0,0 0 0,0 0 0,0 0 0,0 0 1,0-1-1,-1 1 0,1 0 0,0 0 0,0 0 0,0 0 0,0-1 1,0 1-1,0 0 0,0 0 0,0 0 0,0 0 0,0-1 0,-1 1 1,1 0-1,0 0 0,0 0 0,0-1 0,0 1 0,0 0 0,0 0 1,1 0-1,-1-1 0,0 1 0,0 0 0,0 0 0,0 0 0,0-1 1,0 1-1,0 0 0,0 0 0,0 0 0,0 0 0,1-1 0,-1 1 1,0 0-1,0 0 0,0 0 0,0 0 0,0 0 0,1-1 0,-1 1 0,0 0 1,0 0-1,0 0 0,1 0 0,-1 0 0,0 0 0,0 0 0,0 0 1,1 0-1,-1 0 0,-6-3-6800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8:19:43.2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331 45 24575,'-59'-19'0,"47"14"0,0 1 0,0 0 0,-1 1 0,0 0 0,0 0 0,0 2 0,-18-1 0,25 3 0,1 0 0,-1 1 0,1-1 0,-1 1 0,1 0 0,0 1 0,0-1 0,-8 6 0,-39 31 0,45-33 0,3-3 0,1 1 0,0-1 0,0 1 0,0 0 0,0 0 0,0 0 0,1 1 0,0-1 0,0 1 0,0-1 0,1 1 0,-1 0 0,1-1 0,-1 7 0,2-7 0,-1 0 0,1 0 0,-1 0 0,1 0 0,0 0 0,1 0 0,-1 0 0,1 0 0,0 0 0,0 0 0,0 0 0,0-1 0,1 1 0,-1 0 0,1-1 0,0 1 0,4 5 0,-1-5 0,0 1 0,-1-1 0,2-1 0,-1 1 0,0-1 0,1 0 0,0 0 0,9 3 0,50 14 0,-44-16 0,0 0 0,0-1 0,0-1 0,1-1 0,29-2 0,-49 0 0,0 0 0,1 0 0,-1 0 0,0 0 0,0 0 0,0-1 0,0 1 0,0 0 0,0-1 0,0 0 0,0 1 0,-1-1 0,1 0 0,-1 0 0,1 0 0,-1 0 0,0 0 0,1 0 0,-1 0 0,0-1 0,0 1 0,-1 0 0,1-1 0,0-2 0,2-5 0,-1 0 0,0 0 0,0 0 0,-1-15 0,-1 16 0,0 1 0,-1-1 0,-1 1 0,1-1 0,-1 1 0,-1-1 0,1 1 0,-1 0 0,-1 0 0,-8-15 0,43 88 0,-19-46 57,2-2 0,0 0 0,1-1 0,1 0 0,24 19 0,95 57-1764,-122-84-5119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8:19:44.69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398 70 24575,'-77'-44'0,"66"40"0,1-1 0,0 2 0,-1-1 0,1 1 0,-1 1 0,0 0 0,0 1 0,-13-1 0,21 2 0,-1 0 0,0 1 0,0-1 0,1 1 0,-1 0 0,0 0 0,1 0 0,-1 0 0,1 1 0,-1 0 0,1-1 0,0 1 0,0 0 0,0 1 0,0-1 0,0 0 0,0 1 0,0 0 0,1-1 0,0 1 0,-1 0 0,1 0 0,0 1 0,0-1 0,1 0 0,-1 1 0,-1 4 0,0 1 0,0 1 0,1 0 0,1-1 0,-1 1 0,1 18 0,1-24 0,0 0 0,0 0 0,0 0 0,1 0 0,-1 0 0,1 0 0,0 0 0,0-1 0,0 1 0,1 0 0,0-1 0,-1 1 0,1-1 0,0 1 0,1-1 0,-1 0 0,4 4 0,0-3 0,1 0 0,-1 0 0,1 0 0,-1-1 0,1 0 0,0-1 0,0 0 0,1 0 0,-1 0 0,0-1 0,1 0 0,-1 0 0,0-1 0,1 0 0,-1 0 0,1-1 0,-1 0 0,11-2 0,-13 0 0,0 0 0,1 0 0,-2 0 0,1-1 0,0 1 0,-1-1 0,1 0 0,-1-1 0,4-4 0,31-45 0,-21 10 0,-14 32 0,-8 35 0,-19 105 0,15-75 0,-3 0 0,-33 100 0,37-136 0,-1-1 0,-1 0 0,-1 0 0,0-1 0,-1 0 0,-16 16 0,9-12 0,-2 0 0,0-2 0,-36 24 0,55-39 0,-1-1 0,0 0 0,0 0 0,0 1 0,0-1 0,-1 0 0,1-1 0,0 1 0,0 0 0,0-1 0,-1 1 0,1-1 0,0 0 0,-1 1 0,1-1 0,0 0 0,-1-1 0,1 1 0,-4-1 0,4 0 0,-1-1 0,0 1 0,0-1 0,0 0 0,1 0 0,-1 0 0,1 0 0,0-1 0,0 1 0,0-1 0,0 1 0,0-1 0,-2-4 0,0 1 0,0-1 0,0 0 0,1 0 0,0 0 0,0-1 0,1 1 0,0-1 0,0 1 0,0-1 0,1 0 0,0-14 0,1 21 0,1 0 0,-1 0 0,1-1 0,-1 1 0,0 0 0,1 0 0,0 0 0,-1 0 0,1 0 0,0 0 0,-1 0 0,1 0 0,0 0 0,0 1 0,0-1 0,0 0 0,0 0 0,0 1 0,0-1 0,0 0 0,0 1 0,0-1 0,0 1 0,2-1 0,32-6 0,-28 6 0,13-2 0,177-32 0,-163 27 0,0-2 0,-1-1 0,55-27 0,-87 38-105,1-1 0,-1 0 0,0 1 0,0-1 0,0 0 0,0 0 0,0 0 0,0 1 0,0-1 0,0 0 0,0 0 0,1-2 0,0-1-6721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8:19:45.55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 98 24575,'0'146'0,"-1"-209"0,2-75 0,-1 137 0,1-1 0,-1 1 0,1 0 0,-1-1 0,1 1 0,-1 0 0,1 0 0,0 0 0,-1-1 0,1 1 0,0 0 0,0 0 0,0 0 0,0 0 0,0 0 0,0 0 0,0 1 0,0-1 0,0 0 0,1 0 0,-1 1 0,0-1 0,0 1 0,1-1 0,1 0 0,40-7 0,-23 5 0,-11 1-341,1 0 0,-1 1-1,13 0 1,-17 1-6485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8:19:46.73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263 0 24575,'-15'0'0,"0"1"0,-1 0 0,1 1 0,0 0 0,-20 6 0,27-5 0,0 1 0,0-1 0,1 1 0,-1 0 0,1 1 0,0 0 0,0 0 0,0 0 0,1 1 0,0 0 0,-6 8 0,5-6 0,0 1 0,1 1 0,0-1 0,0 1 0,1 0 0,0 0 0,1 1 0,1 0 0,-1-1 0,-1 14 0,4-19 0,0-1 0,1 1 0,0-1 0,0 1 0,0 0 0,0-1 0,1 1 0,0-1 0,0 1 0,0-1 0,0 1 0,1-1 0,0 0 0,0 0 0,0 0 0,0 0 0,1 0 0,-1 0 0,1 0 0,0-1 0,0 1 0,0-1 0,1 0 0,-1 0 0,1 0 0,0-1 0,6 4 0,-5-3 0,0-1 0,1-1 0,0 1 0,-1-1 0,1 0 0,0 0 0,0 0 0,-1-1 0,1 0 0,0 0 0,0-1 0,0 1 0,-1-1 0,1-1 0,10-3 0,-7 3 0,-1-1 0,0 0 0,0-1 0,0 0 0,-1 0 0,1-1 0,-1 0 0,0 0 0,12-12 0,-15 11 0,0 1 0,0-1 0,-1 0 0,1 0 0,-1 0 0,-1 0 0,1-1 0,-1 1 0,0-1 0,-1 0 0,1 0 0,-1 1 0,-1-1 0,1 0 0,-1-8 0,-1 3 0,0 1 0,-1 0 0,0 0 0,0-1 0,-1 2 0,-1-1 0,0 0 0,-7-14 0,10 24 0,0 0 0,1-1 0,-1 1 0,1 0 0,0 0 0,-1 0 0,1-1 0,0 1 0,0 0 0,0-1 0,0 1 0,0 0 0,0-2 0,4-1 0,6 9 0,35 35 85,-2 1 1,38 49-1,12 12-1706,-78-87-5205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8:19:48.23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41 24575,'2'45'0,"11"60"0,-1-12 0,-9-74 0,0-28 0,-2-33 0,-7-11 0,3 27 0,0-43 0,3 67 0,0 0 0,0 0 0,1 0 0,-1 0 0,1 1 0,0-1 0,-1 0 0,1 0 0,0 1 0,0-1 0,0 1 0,0-1 0,0 0 0,0 1 0,1 0 0,-1-1 0,0 1 0,1 0 0,-1 0 0,1 0 0,-1 0 0,1 0 0,0 0 0,-1 0 0,1 0 0,0 1 0,0-1 0,0 1 0,-1-1 0,1 1 0,3 0 0,-2-1 0,0 1 0,0 0 0,-1 0 0,1 0 0,0 0 0,0 0 0,0 1 0,0-1 0,0 1 0,-1 0 0,1 0 0,0 0 0,-1 0 0,1 0 0,0 0 0,-1 1 0,1 0 0,-1-1 0,4 5 0,-1 1 0,0 0 0,-1 1 0,0 0 0,0-1 0,3 11 0,10 21 0,-17-39 0,0 0 0,0 0 0,0 1 0,0-1 0,1 0 0,-1 0 0,0 0 0,0 0 0,0 0 0,0 1 0,0-1 0,0 0 0,0 0 0,0 0 0,0 0 0,0 0 0,0 0 0,1 1 0,-1-1 0,0 0 0,0 0 0,0 0 0,0 0 0,0 0 0,0 0 0,1 0 0,-1 0 0,0 0 0,0 0 0,0 0 0,0 0 0,1 0 0,-1 0 0,0 0 0,0 0 0,0 0 0,0 0 0,0 0 0,1 0 0,-1 0 0,0 0 0,0 0 0,0 0 0,0 0 0,0 0 0,1 0 0,-1 0 0,3-10 0,1-22 0,-4 23 0,1-2 0,7-44 0,-8 52 0,1 0 0,0-1 0,0 1 0,0 0 0,0 0 0,1 0 0,-1 0 0,1 0 0,0 0 0,0 1 0,0-1 0,0 1 0,3-4 0,1 3 0,0 0 0,0 1 0,0 0 0,0 0 0,1 0 0,-1 1 0,0 0 0,1 0 0,-1 1 0,10 0 0,-14 0 0,-1 0 0,1 1 0,-1 0 0,0-1 0,1 1 0,-1 0 0,1 0 0,-1-1 0,0 1 0,0 0 0,0 0 0,1 1 0,-1-1 0,0 0 0,0 0 0,-1 0 0,1 1 0,0-1 0,1 3 0,14 32 0,-12-27 0,7 18-170,-1 0-1,-1 1 0,-1 0 1,-2 1-1,0 0 0,-2 0 1,0 36-1,-4-58-6655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6:31:03.6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474 1 24575,'-16'-1'0,"0"1"0,-1 1 0,1 1 0,-1 0 0,-29 9 0,39-9 0,1 0 0,-1 0 0,0 1 0,1 0 0,0 0 0,0 1 0,0-1 0,0 2 0,0-1 0,1 0 0,0 1 0,0 0 0,0 0 0,-6 9 0,6-8 0,0 0 0,0 0 0,-11 8 0,11-10 0,0 1 0,0 0 0,0-1 0,1 1 0,0 1 0,-5 7 0,-7 21 0,1 1 0,-15 56 0,-2 6 0,17-64 0,11-25 0,0 0 0,1 0 0,-1 1 0,-2 15 0,1-5 0,0 0 0,-10 25 0,8-28 0,1 0 0,1 0 0,-5 30 0,8 10-1365,3-47-5461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8:19:53.79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260 0 24575,'-2'8'0,"1"-1"0,-1 0 0,0 1 0,0-1 0,-1 0 0,0 0 0,-4 8 0,0-2 0,-110 195 0,59-111 0,44-74 151,6-10-530,0 0 0,1 1 0,-10 25 0,15-32-6447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8:19:54.50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72 24575,'18'-1'0,"33"-7"0,-7 1 0,587-47 0,-560 53-1365,-65 1-5461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8:19:55.3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9 24575,'645'-9'-1365,"-629"9"-5461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8:19:56.22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 0 24575,'0'4'0,"1"3"0,0 2 0,0 4 0,0 2 0,-1 3 0,1 3 0,-2 5 0,0 6 0,0 4 0,-3 6 0,0 3 0,-2-1 0,1-4 0,1-9 0,1-9-8191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8:19:57.4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52 97 24575,'0'-2'0,"0"1"0,1 0 0,0-1 0,-1 1 0,1 0 0,0 0 0,-1-1 0,1 1 0,0 0 0,0 0 0,0 0 0,0 0 0,0 0 0,0 0 0,1 1 0,-1-1 0,0 0 0,2 0 0,24-13 0,9 1 0,0 1 0,1 1 0,46-6 0,-57 13 0,0 1 0,1 2 0,-1 1 0,1 1 0,40 6 0,-64-6 0,0-1 0,0 1 0,1 1 0,-1-1 0,0 0 0,0 1 0,0-1 0,0 1 0,-1 0 0,1 0 0,0 0 0,-1 0 0,1 1 0,-1-1 0,0 1 0,0-1 0,0 1 0,0 0 0,0 0 0,-1 0 0,3 6 0,-1-2 0,-1 1 0,0 0 0,0 0 0,-1 0 0,0 0 0,0 0 0,-1 0 0,0 9 0,-1-15 0,1 1 0,-1-1 0,1 0 0,-1 0 0,0 0 0,0 0 0,0 0 0,0 0 0,0 0 0,0 0 0,-1 0 0,1-1 0,-1 1 0,1 0 0,-1-1 0,0 1 0,1-1 0,-1 0 0,0 0 0,0 1 0,-3 0 0,-6 4 0,-1-1 0,-20 6 0,8-3 0,-74 35 0,-56 21 0,141-61 49,1-1-1,0 0 1,-1 0-1,1-2 1,-1 1-1,-12-3 1,12 1-390,0 1 0,-1 0 0,1 1 0,-25 5 0,33-4-6485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8:20:11.24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24575,'0'0'-8191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8:25:56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5313 1 24575,'-3254'0'0,"2789"6"0,-30 0 0,-326-6 0,814 0 0,1 0 0,0 0 0,-1 0 0,1 1 0,0 1 0,-10 2 0,13-3 0,1 0 0,0 0 0,-1 1 0,1-1 0,0 1 0,0-1 0,0 1 0,0 0 0,0 0 0,0 0 0,1 0 0,-1 0 0,1 0 0,-1 1 0,1-1 0,0 0 0,0 1 0,-2 4 0,-2 16 0,0 1 0,2 0 0,0-1 0,2 1 0,2 39 0,-1-14 0,0 156 0,-15 595 0,8-165 0,9-380 0,0 107 0,-4 375 0,-10 565 0,1-702 0,-1 33 0,12-574 0,-1 22 0,14 111 0,-4-78 0,-8-70 0,10 52 0,6 16 0,-6 0 0,-4 0 0,-12 184 0,1-237 0,-20 177 0,-12-77 0,15-75 0,-12 110 0,28-142 0,-29 232 0,28-233 0,-1 94 0,2-3 0,2-87 0,2 0 0,3 0 0,2 0 0,18 88 0,21 28 0,-34-141 0,15 55 0,-3 2 0,15 136 0,-31-167 0,3 91 0,-7-127 0,1 0 0,1 0 0,9 32 0,-7-30 0,0 0 0,2 33 0,-7-53 0,0-1 0,1 1 0,-1-1 0,0 1 0,0-1 0,1 0 0,-1 1 0,1-1 0,0 0 0,-1 1 0,1-1 0,0 0 0,0 0 0,-1 1 0,1-1 0,0 0 0,0 0 0,0 0 0,1 0 0,-1 0 0,0-1 0,0 1 0,0 0 0,1 0 0,-1-1 0,0 1 0,1-1 0,-1 1 0,1-1 0,1 1 0,5 0 0,0 0 0,1 0 0,-1-1 0,11 0 0,-2 0 0,698-1 0,-248-1 0,-353-5 0,-61 2 0,35-5-1365,-77 9-5461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8:25:59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0 563 24575,'213'6'0,"-82"-1"0,636 20-1296,1433-13-1275,-1419-14 2142,477-10 3288,-914 7-2224,162 0 167,1931 15-1429,-1902-24 1064,-228 5-247,-268 7-190,-1-1 0,0-2 0,-1-2 0,48-14 0,141-27 0,-75 20 0,53-21 0,89-19 0,-262 61 0,128-30 0,-128 27 0,-1 0 0,0-2 0,34-19 0,133-72 0,-158 85 0,1 2 0,0 2 0,52-11 0,-3 2 0,-55 13 0,61-10 0,-72 15-1365,-14 3-5461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8:29:35.9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529 217 24575,'0'-2'0,"-1"1"0,1-1 0,-1 1 0,1-1 0,-1 1 0,0 0 0,0-1 0,1 1 0,-1 0 0,0 0 0,0-1 0,0 1 0,0 0 0,-3-2 0,-19-15 0,18 15 0,-41-34 0,28 21 0,-1 1 0,-23-14 0,7 8 0,4 2 0,-34-15 0,65 34 0,-1 0 0,1 0 0,0-1 0,0 1 0,0 0 0,0 0 0,-1 0 0,1 0 0,0-1 0,0 1 0,-1 0 0,1 0 0,0 0 0,0 0 0,0 0 0,-1 0 0,1 0 0,0 0 0,-1 0 0,1 0 0,0 0 0,0 0 0,-1 0 0,1 0 0,0 0 0,0 0 0,-1 0 0,1 0 0,0 0 0,0 0 0,-1 0 0,1 0 0,0 0 0,0 0 0,0 1 0,-1-1 0,1 0 0,0 0 0,0 0 0,0 0 0,-1 1 0,7 10 0,15 13 0,5-1 0,-11-10 0,0 1 0,14 17 0,-18-17 0,1-1 0,1-1 0,0 0 0,1 0 0,0-2 0,0 0 0,32 16 0,-41-23 0,1 1 0,-1-1 0,0 1 0,1 0 0,-2 1 0,1-1 0,0 1 0,-1 0 0,5 6 0,-9-10 0,0 0 0,0 0 0,0 0 0,1 0 0,-1-1 0,0 1 0,0 0 0,0 0 0,-1 0 0,1 0 0,0 0 0,0 0 0,0 0 0,-1 0 0,1-1 0,0 1 0,-1 0 0,1 0 0,-1 0 0,1-1 0,-1 1 0,1 0 0,-1 0 0,0-1 0,1 1 0,-1-1 0,0 1 0,1 0 0,-1-1 0,0 0 0,0 1 0,0-1 0,0 1 0,-1 0 0,-32 13 0,34-14 0,-146 52 0,117-41 0,0 0 0,-49 30 0,25-13 0,45-24 0,1 1 0,0 0 0,0 0 0,1 0 0,-7 7 0,-16 13 0,19-18-148,0-1 0,-1 0-1,-13 4 1,17-7-624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8:29:38.7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333 69 24575,'-10'-1'0,"0"-1"0,1 0 0,-1 0 0,0-1 0,-10-4 0,-8-2 0,17 5 0,-11-3 0,-1 1 0,0 1 0,0 1 0,-46-3 0,59 7 0,0-1 0,0 0 0,0-1 0,-15-4 0,63 9 0,76 32 0,-81-23 0,0-1 0,45 8 0,-76-19 0,-1 0 0,1 0 0,-1 0 0,1 0 0,-1 0 0,1 1 0,-1-1 0,0 0 0,1 1 0,-1 0 0,1-1 0,-1 1 0,0 0 0,0-1 0,1 1 0,-1 0 0,0 0 0,0 0 0,0 0 0,0 0 0,0 0 0,0 1 0,0-1 0,-1 0 0,1 0 0,0 1 0,-1-1 0,2 2 0,-3-1 0,1 0 0,0 0 0,-1 0 0,1 0 0,-1 0 0,1-1 0,-1 1 0,0 0 0,0 0 0,0 0 0,0-1 0,0 1 0,0-1 0,-1 1 0,1-1 0,0 1 0,-1-1 0,1 0 0,-1 1 0,-2 0 0,-15 15 0,2 0 0,0 1 0,1 0 0,1 1 0,-15 24 0,-35 44 0,42-58 0,1 2 0,1 1 0,-19 39 0,40-70-62,-1 0 0,0 0 0,1 0 0,-1 0 0,1 0 0,-1 0 0,0 0 0,0-1 0,1 1 0,-1 0 0,0 0 0,0-1-1,0 1 1,0-1 0,0 1 0,0-1 0,0 1 0,0-1 0,0 0 0,0 1 0,-1-1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6:31:08.2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786 1 24575,'-67'-1'0,"-72"3"0,134-1 0,-1 0 0,1 0 0,0 0 0,0 1 0,0 0 0,0 0 0,0 0 0,-8 6 0,-36 29 0,7-5 0,-27 24 0,-12 14 0,74-63 0,1 0 0,0 0 0,-5 10 0,-15 17 0,23-31 0,-8 7 0,1 0 0,1 1 0,0 0 0,1 0 0,0 1 0,-8 15 0,-9 52 0,15-53 0,7-17 0,0-1 0,-1 0 0,1 0 0,-2 0 0,1 0 0,-1-1 0,-9 12 0,9-13 0,0 1 0,0 0 0,1 0 0,1 0 0,-6 13 0,-2 4 0,5-11 45,0 0 1,1 1-1,1-1 0,0 1 0,1 0 1,-3 24-1,3 85-688,4-73-396,-1-39-5787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8:29:53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1457 0 24575,'20'2'0,"1"1"0,-1 0 0,33 10 0,-28-6 0,-12-3 0,0 1 0,-1 0 0,0 0 0,0 2 0,-1-1 0,0 1 0,0 1 0,-1 0 0,1 1 0,-2 0 0,10 10 0,-11-9 0,-1-1 0,0 1 0,-1 0 0,0 0 0,0 1 0,-1 0 0,-1 0 0,0 0 0,0 1 0,-1-1 0,-1 1 0,0 0 0,0 0 0,-1-1 0,-1 1 0,0 0 0,0 0 0,-1 0 0,-4 18 0,2-21 0,0 0 0,-1-1 0,1 1 0,-2-1 0,1 0 0,-1 0 0,0-1 0,-1 0 0,0 1 0,0-2 0,0 1 0,-9 6 0,-11 7 0,-1 0 0,-30 15 0,42-26 0,0-1 0,0 0 0,-1-1 0,0-1 0,0-1 0,-1 0 0,-23 3 0,-3-2 0,-58 1 0,-300-5 0,199-4 0,190 4 0,0-1 0,1 1 0,-1 1 0,1 0 0,0 1 0,-1 0 0,2 1 0,-1 0 0,-12 8 0,6-4 0,0-1 0,-24 9 0,27-12 0,0 0 0,1 1 0,0 1 0,0 0 0,1 1 0,-1 1 0,2 0 0,-1 0 0,-17 20 0,-4 8 0,-43 64 0,54-68 0,2-7 0,-44 69 0,57-81 0,0-1 0,1 1 0,1 0 0,0 1 0,-5 26 0,0 1 0,-19 53 0,1-3 0,20-53 0,-5 69 0,7-48 0,-12 162 0,14-102 0,-2 123 0,4-60 0,4 157 0,10-223 0,0-9 0,-8-82 0,0 1 0,2-1 0,1-1 0,17 42 0,7 27 0,-22-69 0,11 27 0,2 4 0,-12-31 0,22 38 0,-21-43 0,-1 1 0,13 35 0,9 80 0,-9-43 0,1 2 0,-3-27 0,16 46 0,7-33 0,-39-70 0,1 1 0,0-2 0,1 1 0,1-1 0,-1 0 0,1 0 0,1-1 0,0 0 0,0-1 0,1 0 0,0 0 0,16 9 0,-17-12 0,-2 0 0,1-1 0,0 0 0,0 0 0,0-1 0,0 1 0,1-2 0,-1 1 0,1-1 0,0-1 0,0 0 0,12 1 0,31 4 0,-24-1 0,32 3 0,-20-1 0,69 0 0,45-7-1365,-142 0-5461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8:29:43.0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567 348 24575,'-118'-98'0,"62"52"0,-117-73 0,109 78 0,58 37 0,1 0 0,-1 0 0,1-1 0,0 1 0,0-1 0,-6-8 0,10 9 0,6 7 0,8 6 0,70 96 0,-70-88 0,-5-6 0,0 1 0,1-1 0,0-1 0,1 0 0,0 0 0,0-1 0,1 0 0,23 13 0,-12-12 0,0-1 0,39 10 0,-57-17 0,0 0 0,0 0 0,0 1 0,0-1 0,0 1 0,-1-1 0,1 1 0,-1 0 0,5 6 0,25 33 0,-21-25 0,4 7 0,-15-23 0,-1 0 0,0 0 0,1 1 0,-1-1 0,0 0 0,0 0 0,0 1 0,0-1 0,0 0 0,0 0 0,0 0 0,-1 1 0,1-1 0,0 0 0,-1 0 0,1 0 0,-1 0 0,1 1 0,-1-1 0,0 0 0,0 1 0,-12 13 0,1-2 0,-2 1 0,0-2 0,-1 0 0,0 0 0,0-1 0,-18 8 0,-44 34 0,61-42 0,0 0 0,-21 10 0,-25 17 0,-103 76 0,130-97-1365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8:29:45.2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24575,'10'2'0,"0"-1"0,-1 2 0,1-1 0,-1 1 0,1 1 0,-1-1 0,0 2 0,9 4 0,-2-1 0,8 6 0,0 1 0,-1 1 0,-1 0 0,24 25 0,-20-18 0,55 38 0,173 110 0,-238-160 0,-14-10 0,3 2 0,0 1 0,0 0 0,0 0 0,-1 0 0,0 0 0,6 7 0,-9-10 0,-1 1 0,1-1 0,0 0 0,-1 0 0,1 1 0,-1-1 0,0 1 0,1-1 0,-1 0 0,0 1 0,0-1 0,0 0 0,0 1 0,0-1 0,0 1 0,0-1 0,-1 0 0,1 1 0,0-1 0,-1 0 0,1 1 0,-1-1 0,1 0 0,-1 1 0,0-1 0,0 0 0,1 0 0,-1 0 0,0 0 0,0 0 0,0 0 0,0 0 0,-2 1 0,-49 39 0,38-31 0,1-1 0,-22 23 0,15-14 0,-1 0 0,-1-1 0,-1-1 0,-46 24 0,25-13 0,-7 1 0,30-17 0,0 1 0,-33 24 0,49-32 0,0-1 0,0 0 0,0 0 0,-1-1 0,1 0 0,-1 0 0,-11 2 0,10-2 0,0 0 0,0 1 0,0-1 0,-12 7 0,10-4-1365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8:29:59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2669 1 24575,'-1'21'0,"-1"-1"0,-1 1 0,0 0 0,-2-1 0,0 0 0,-17 39 0,14-33 0,0 0 0,-7 51 0,11-50 0,-2-5 0,-1-1 0,-1 1 0,-1-1 0,-1-1 0,0 1 0,-14 18 0,-6 13 0,19-34 0,-18 23 0,17-25 0,-18 30 0,19-26 0,-1-1 0,-1-1 0,-24 28 0,-53 46 0,-4 5 0,-20 23 0,20-23 0,36-25 0,3 3 0,-63 113 0,5-8 0,60-100 0,-159 216 0,147-207 0,-97 172 0,82-123 0,41-65 0,3 3 0,-36 108 0,4-11 0,-113 224 0,34-78 0,-66 92 0,171-335 0,15-27 0,1 1 0,3 1 0,2 1 0,-26 103 0,-24 311 0,60-346 0,10 199 0,41 118 0,0-231 0,-19-106 0,-7-46 0,2-1 0,30 67 0,9 26 0,96 263 0,-143-390 0,9 31 0,-2 2 0,9 55 0,-1 1 0,-18-93 0,0 1 0,1-1 0,1 0 0,16 26 0,42 51 0,-45-65 0,196 236 0,-116-136 0,-73-89 0,2-1 0,1-2 0,40 38 0,272 233 0,-106-60 0,-124-122 0,-67-73 0,-27-29 0,1-1 0,1-1 0,1 0 0,1-2 0,27 19 0,23 3 0,1-3 0,93 33 0,32-3 0,-81-29 0,-45-16 0,1-3 0,140 17 0,-163-34 0,-36-2 0,0 0 0,0 2 0,19 3 0,-10-1 0,36 3 0,-29-5 0,36 1 319,-43-3-1161,45 7 0,-57-5-5984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8:30:08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 24575,'53'-1'0,"57"2"0,-105-1 0,1 1 0,-1 0 0,0 0 0,1 0 0,-1 0 0,0 1 0,0 0 0,0 0 0,-1 0 0,1 1 0,0 0 0,5 4 0,-7-4 0,0-1 0,-1 1 0,1 0 0,0 1 0,-1-1 0,0 0 0,0 1 0,0-1 0,0 1 0,-1-1 0,1 1 0,-1 0 0,0 0 0,0 0 0,0 0 0,0 8 0,0-3 0,-1 1 0,0 0 0,0 0 0,-1 0 0,-4 16 0,4-21 0,-1 0 0,0 0 0,0 0 0,0 0 0,-1 0 0,0-1 0,0 1 0,0-1 0,-1 0 0,1 0 0,-1 0 0,-5 4 0,3-3 0,0 0 0,0-1 0,0 1 0,-1-1 0,1-1 0,-1 1 0,0-1 0,-1 0 0,1-1 0,0 1 0,-1-1 0,1-1 0,-1 0 0,0 0 0,1 0 0,-1-1 0,-12-1 0,18 0 0,0 0 0,0 0 0,0 0 0,0 0 0,0 0 0,0-1 0,1 1 0,-1-1 0,0 1 0,1-1 0,-1 0 0,1 1 0,0-1 0,0 0 0,-1 0 0,1 0 0,0 0 0,1 0 0,-2-3 0,-1-3 0,0 1 0,1-1 0,0 1 0,-2-12 0,4 18 0,0 0 0,0 1 0,0-1 0,0 0 0,0 0 0,0 0 0,0 0 0,0 1 0,1-1 0,-1 0 0,0 0 0,0 0 0,1 1 0,-1-1 0,0 0 0,1 0 0,-1 1 0,1-1 0,-1 0 0,1 1 0,-1-1 0,1 0 0,0 1 0,-1-1 0,1 1 0,0-1 0,1 0 0,0 0 0,0 1 0,0-1 0,1 0 0,-1 1 0,0 0 0,1-1 0,-1 1 0,1 0 0,4 1 0,3 0 0,0 1 0,0 0 0,16 6 0,5 3 0,-24-10 0,-1 1 0,0-1 0,-1 1 0,1 1 0,0-1 0,0 1 0,-1 0 0,0 0 0,0 1 0,1-1 0,-2 1 0,1 0 0,0 1 0,-1-1 0,0 1 0,4 6 0,0 1-341,0 0 0,0 0-1,21 21 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8:30:09.5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24575,'7'109'0,"-2"-56"0,7 39-1365,-12-82-5461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8:30:14.1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24575,'0'2'0,"0"3"0,0 2 0,0 2 0,0 1 0,0 2 0,0 0 0,0 0 0,0 0 0,0 0 0,0 0 0,0-1 0,0 1 0,0-1 0,0 1 0,-2-2 0,0-1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8:30:16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 24575,'61'-1'0,"64"2"0,-122-1 0,0 0 0,0 1 0,0-1 0,0 1 0,0 0 0,0 0 0,-1 0 0,1 0 0,0 0 0,-1 0 0,1 1 0,-1-1 0,1 1 0,-1 0 0,0 0 0,1 0 0,-1 0 0,0 0 0,1 3 0,0-1 0,-1 0 0,0 0 0,0 0 0,0 1 0,-1-1 0,0 1 0,0-1 0,0 1 0,0-1 0,-1 1 0,1 4 0,-2 9 0,0-1 0,-1 0 0,-1 1 0,-1-1 0,-7 22 0,7-31 0,0 0 0,0 0 0,-1 0 0,0-1 0,-1 0 0,1 0 0,-1 0 0,-1-1 0,1 0 0,-1 0 0,-12 7 0,12-7 0,3-4 0,0 1 0,0-1 0,-1 0 0,1 0 0,-1-1 0,1 1 0,-1-1 0,0 0 0,0-1 0,0 1 0,1-1 0,-1 0 0,0 0 0,0 0 0,0 0 0,1-1 0,-6-1 0,8 1 0,1 0 0,-1 0 0,1-1 0,0 1 0,0 0 0,0 0 0,0-1 0,0 1 0,0 0 0,0-1 0,0 1 0,0-1 0,1 0 0,-1 1 0,1-1 0,-1 1 0,1-1 0,0 0 0,-1 1 0,1-1 0,0-2 0,1-43 0,1 32 0,-3-5 0,1 13 0,-1 1 0,1 0 0,1-1 0,-1 1 0,3-9 0,-3 14 0,1 0 0,-1-1 0,1 1 0,-1 0 0,1 0 0,0 0 0,-1-1 0,1 1 0,0 0 0,0 0 0,0 0 0,0 0 0,0 0 0,0 0 0,0 1 0,0-1 0,0 0 0,1 0 0,-1 1 0,0-1 0,0 1 0,1-1 0,-1 1 0,0-1 0,1 1 0,-1 0 0,0 0 0,1 0 0,1 0 0,5 0 0,1 0 0,-1 1 0,0 1 0,0-1 0,0 1 0,0 0 0,0 1 0,0 0 0,-1 0 0,1 1 0,-1 0 0,0 0 0,0 1 0,8 7 0,22 12 0,-32-21 0,0 0 0,0 0 0,-1 0 0,1 0 0,-1 1 0,0-1 0,1 1 0,-2 0 0,1 0 0,0 1 0,4 8 0,6 8-1365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56:14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24575,'33'0'0,"344"15"0,-83 5 0,-59-10 0,-119-6 0,166 3 0,1202-7-1365,-1475 0-5461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56:14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3069 5663 24575,'-67'4'0,"0"2"0,-78 18 0,80-11 0,0-3 0,-94 1 0,-362-12 0,498 0 0,0-1 0,0-1 0,-29-7 0,-69-25 0,61 17 0,30 8 0,0-1 0,1-1 0,0-1 0,1-2 0,-49-34 0,68 40 0,0 0 0,1 0 0,0-1 0,0 0 0,1 0 0,0-1 0,-5-12 0,-12-16 0,-9-16 0,24 37 0,-2 1 0,0 0 0,-1 1 0,0 0 0,-18-17 0,21 23 0,1 1 0,0-2 0,1 1 0,0-1 0,-9-20 0,2 5 0,12 24 0,1 0 0,-1 0 0,0 0 0,1 0 0,-1 0 0,0 0 0,0 0 0,-1 1 0,1-1 0,0 1 0,0-1 0,-1 1 0,1 0 0,0 0 0,-1 0 0,1 1 0,-1-1 0,0 0 0,-3 0 0,-6 0 0,0 1 0,0 0 0,-14 2 0,-3-1 0,11 0 0,-13 0 0,1-1 0,-1-2 0,1 0 0,-42-10 0,-49-26 0,-142-64 0,259 100 0,0-1 0,0 1 0,0-1 0,1 0 0,-1 0 0,1 0 0,-1-1 0,1 1 0,1-1 0,-1 0 0,0 0 0,1 0 0,0 0 0,-2-4 0,-1-2 0,1 0 0,1 0 0,0-1 0,-4-19 0,-11-52 0,4 26 0,-26-148 0,-8-92 0,44 225 0,5-74 0,1 47 0,-2 78 0,0 2 0,0-1 0,-5-33 0,3 45 0,1 1 0,-1-1 0,-1 1 0,1 0 0,-1 0 0,0 0 0,0 0 0,-1 0 0,0 1 0,0-1 0,-7-6 0,0-1 0,1 1 0,-9-16 0,-13-17 0,19 31 0,1-1 0,1 0 0,0-1 0,1 0 0,1-1 0,1 0 0,-9-24 0,9 13 0,1 0 0,-4-42 0,5 27 0,1-7 0,2-1 0,5-62 0,0 26 0,-2 69 0,2-1 0,0 1 0,1 0 0,1 1 0,9-28 0,41-82 0,-33 81 0,16-50 0,-17 35 0,23-88 0,14-121 0,-57 268 0,1 0 0,-1-1 0,1 1 0,0 0 0,0 0 0,0 0 0,0 0 0,0 0 0,1 0 0,-1 0 0,1 0 0,-1 0 0,1 0 0,-1 1 0,1-1 0,0 1 0,0-1 0,0 1 0,0 0 0,0 0 0,0 0 0,0 0 0,0 0 0,1 0 0,-1 1 0,4-2 0,5 1 0,0 0 0,0 0 0,0 1 0,18 2 0,3 0 0,22-1 0,1 3 0,-1 2 0,94 23 0,-147-29 0,0 0 0,-1 0 0,1 1 0,0-1 0,0 0 0,0 0 0,-1 0 0,1 0 0,0 1 0,0-1 0,0 0 0,0-1 0,-1 1 0,1 0 0,0 0 0,0 0 0,0 0 0,1-1 0,-2 0 0,0 1 0,0 0 0,0-1 0,0 1 0,0-1 0,0 1 0,0 0 0,0-1 0,0 1 0,0-1 0,0 1 0,0-1 0,0 1 0,-1 0 0,1-1 0,0 1 0,0-1 0,0 1 0,0 0 0,-1-1 0,1 1 0,0 0 0,0-1 0,-1 1 0,1-1 0,-29-28 0,21 22 0,-25-27 0,6 8 0,0-2 0,2-1 0,-29-43 0,49 63 0,0-1 0,1-1 0,0 1 0,1-1 0,0 1 0,0-1 0,-1-16 0,-2-79 0,6 98 0,0-27 0,0 0 0,11-66 0,-8 87 0,0 1 0,1 1 0,0-1 0,1 1 0,1-1 0,0 1 0,0 1 0,1-1 0,1 1 0,16-19 0,53-60 0,-52 57 0,2 2 0,54-50 0,108-94 0,-91 80 0,-83 82 0,1 1 0,0 0 0,0 1 0,24-11 0,75-29 0,1-1 0,-81 36 0,-1 0 0,2 3 0,0 1 0,71-14 0,-76 20 0,106-21 0,158-11 0,-238 32 0,-41 4 0,1 0 0,0 1 0,-1 0 0,1 2 0,31 4 0,-41-3 0,-1 0 0,1 0 0,0 1 0,-1 0 0,0 0 0,0 0 0,0 1 0,0 0 0,0 0 0,-1 1 0,1-1 0,-1 1 0,7 9 0,-2-3 0,35 35 0,-41-42 0,1-1 0,-1 1 0,1-1 0,-1 0 0,1 0 0,0-1 0,0 1 0,10 2 0,-12-5 0,0 1 0,0-1 0,0-1 0,0 1 0,0 0 0,-1-1 0,1 1 0,0-1 0,0 0 0,0 0 0,-1 0 0,1 0 0,-1 0 0,1-1 0,2-1 0,39-31 0,-32 23 0,16-11 0,8-9 0,2 2 0,72-42 0,8-3 0,-89 53 0,2 1 0,1 1 0,34-14 0,16 5 0,158-33 0,-216 56 0,37-7 0,0 4 0,64-2 0,125 10 0,-105 2 0,-143-2 0,0 0 0,0 0 0,0 0 0,0 1 0,0-1 0,0 0 0,0 1 0,0 0 0,0-1 0,0 1 0,0 0 0,0 0 0,-1 0 0,1 0 0,0 0 0,0 0 0,-1 1 0,1-1 0,-1 1 0,0-1 0,1 1 0,-1-1 0,0 1 0,0 0 0,0-1 0,0 1 0,0 0 0,0 0 0,0 2 0,2 5 0,-1 1 0,0 0 0,-1 0 0,0 0 0,-1 10 0,2 17 0,-1-34 0,-1 1 0,1-1 0,0 1 0,0 0 0,0-1 0,0 1 0,3 5 0,-3-8 0,0 0 0,0 0 0,0 0 0,0 0 0,0-1 0,0 1 0,0 0 0,0-1 0,0 1 0,0 0 0,0-1 0,0 1 0,1-1 0,-1 0 0,0 1 0,0-1 0,0 0 0,1 0 0,-1 0 0,0 0 0,0 0 0,1 0 0,-1 0 0,0 0 0,0 0 0,1 0 0,0-1 0,26-7 0,0-1 0,-1-1 0,36-19 0,-30 13 0,123-72 0,-108 59 0,-24 14 0,0 1 0,1 1 0,1 1 0,0 1 0,1 2 0,0 1 0,0 1 0,1 1 0,-1 1 0,1 1 0,39 1 0,-24 3 0,146 9 0,-167-6 0,-1 1 0,1 1 0,-1 1 0,0 1 0,0 0 0,31 17 0,-43-19 0,-1-1 0,1 1 0,-1 1 0,0-1 0,0 1 0,0 1 0,-1 0 0,0 0 0,9 12 0,-14-17 0,-1 1 0,1-1 0,0 0 0,1 1 0,-1-1 0,0 0 0,1-1 0,-1 1 0,1 0 0,-1-1 0,1 1 0,0-1 0,0 0 0,-1 0 0,1 0 0,0 0 0,0-1 0,0 1 0,0-1 0,0 0 0,0 1 0,0-1 0,0-1 0,0 1 0,3-1 0,10-2 0,-1 0 0,0-1 0,26-12 0,-7 3 0,75-26 0,-53 17 0,1 3 0,61-12 0,-46 19 0,105-2 0,74 13 0,-124 2 0,-85 2 0,1 1 0,64 15 0,-3 0 0,-90-17 0,-1 1 0,0 1 0,1 0 0,-2 0 0,1 1 0,0 1 0,-1 0 0,0 1 0,-1 0 0,1 1 0,-2 0 0,1 1 0,-1 0 0,14 16 0,-12-10 0,0 1 0,-1 0 0,-1 0 0,-1 1 0,0 0 0,-1 1 0,-1 0 0,0 1 0,6 29 0,-2 4 0,-2 0 0,-3 0 0,1 68 0,-8-88 0,2 46 0,-1-77 0,0 1 0,1-1 0,-1 0 0,0 1 0,1-1 0,0 0 0,-1 0 0,1 1 0,0-1 0,0 0 0,-1 0 0,1 0 0,0 0 0,0 0 0,0 0 0,0 0 0,0 0 0,1-1 0,-1 1 0,0 0 0,0-1 0,0 1 0,1 0 0,-1-1 0,0 0 0,1 1 0,-1-1 0,0 0 0,1 0 0,2 1 0,6-1 0,0 1 0,1-1 0,12-1 0,-7 0 0,39 0 0,92 12 0,-115-6 0,0 2 0,-1 1 0,1 1 0,36 16 0,-31-8 0,36 20 0,-61-30 0,-1 1 0,1 0 0,-2 1 0,1 0 0,-1 1 0,16 19 0,112 175 0,-118-164 0,28 82 0,-17-41 0,-22-60 0,-1 0 0,-1 1 0,0 0 0,-2 1 0,-1-1 0,0 1 0,0 39 0,-11 84 0,5-121 0,-2-1 0,-1-1 0,-16 47 0,6-28 0,-2-1 0,-2-1 0,-47 75 0,61-108 0,0 0 0,-1 0 0,1 0 0,-1 0 0,0-1 0,-1 0 0,0 0 0,0-1 0,0 0 0,0 0 0,-1 0 0,0-1 0,0 0 0,0-1 0,0 0 0,-16 4 0,-2-4 0,21-3 0,0 0 0,0 1 0,0-1 0,0 1 0,0 1 0,-6 1 0,10-3 0,0 1 0,0 0 0,0-1 0,0 1 0,0 0 0,0 0 0,0 0 0,1 0 0,-1-1 0,0 1 0,0 0 0,1 0 0,-1 1 0,0-1 0,1 0 0,-1 0 0,1 0 0,0 0 0,-1 0 0,1 1 0,0-1 0,0 0 0,-1 0 0,1 0 0,0 1 0,0-1 0,0 0 0,1 0 0,-1 1 0,0 0 0,6 20 0,0 0 0,1-1 0,1 0 0,1 0 0,12 22 0,-5-11 0,34 76 0,60 118 0,-94-193 0,-2 1 0,15 56 0,8 19 0,-31-98 0,-1 2 0,-1-1 0,0 0 0,-1 1 0,0 0 0,-1 0 0,0 0 0,0 17 0,-3 88 0,2-50 0,-9 81 0,-1-93 0,-27 90 0,24-109 0,-2-1 0,-1-1 0,-2 0 0,-1-2 0,-1 1 0,-2-2 0,-2-1 0,-1-1 0,-1-1 0,-1-1 0,-45 37 0,63-59 0,0-1 0,0 0 0,0-1 0,-1 0 0,1 0 0,-17 4 0,-57 10 0,51-13 0,-254 45 0,240-46 0,1-3 0,-74-6 0,8-1 0,108 6 0,0 0 0,0-1 0,1 1 0,-1 1 0,0-1 0,1 0 0,-1 0 0,0 0 0,1 1 0,-1-1 0,0 1 0,1 0 0,-1-1 0,1 1 0,-1 0 0,1 0 0,-2 1 0,3-1 0,-1 0 0,1 0 0,0 0 0,0 0 0,0 1 0,0-1 0,0 0 0,0 0 0,0 0 0,0 0 0,1 0 0,-1 1 0,0-1 0,1 0 0,-1 0 0,1 0 0,-1 0 0,1 0 0,-1 0 0,1 0 0,0 0 0,0 0 0,-1-1 0,1 1 0,0 0 0,2 1 0,25 28 0,1-2 0,56 42 0,-53-46 0,-1 1 0,-2 2 0,34 39 0,-58-59 0,0 0 0,-1 1 0,0 0 0,0 0 0,-1 0 0,0 0 0,0 1 0,-1-1 0,0 1 0,0-1 0,-1 1 0,-1 0 0,1 0 0,-1-1 0,-1 1 0,1 0 0,-2 0 0,-2 12 0,-5 14 0,-2-1 0,-1 0 0,-19 36 0,25-56 0,-6 14 0,-2-1 0,-1 0 0,-1-1 0,-26 31 0,31-43 0,-2-1 0,0 0 0,0-1 0,-1 0 0,-1-1 0,0-1 0,0 0 0,-26 11 0,14-10 0,0-2 0,0 0 0,0-2 0,-1-1 0,-37 3 0,-141-1 0,95-7 0,87 1 0,1 1 0,0 1 0,-27 8 0,19-5 0,-39 8 0,-2-4 0,-98 3 0,-148-13 0,139-3 0,171 1 0,1 0 0,-1 0 0,1-1 0,-1 0 0,1 0 0,0-1 0,0 0 0,0 0 0,0 0 0,0-1 0,1 0 0,-1-1 0,-7-6 0,7 6 0,7 5 0,0 0 0,-1 0 0,1 0 0,0 0 0,-1 0 0,1 0 0,0 0 0,-1 1 0,1-1 0,0 0 0,-1 0 0,1 0 0,0 1 0,0-1 0,-1 0 0,1 0 0,0 1 0,0-1 0,0 0 0,-1 0 0,1 1 0,0-1 0,0 0 0,0 1 0,0-1 0,0 0 0,0 1 0,0-1 0,-1 0 0,1 1 0,0-1 0,0 0 0,0 1 0,0-1 0,0 0 0,1 1 0,-1-1 0,0 0 0,0 1 0,0 0 0,-1 17 0,1-17 0,-3 50 0,-3 1 0,-20 86 0,22-123 0,-4 23 0,-2-1 0,-1 0 0,-3 0 0,0-1 0,-35 59 0,43-86 0,-1-1 0,0 0 0,0 0 0,0 0 0,-1-1 0,-14 10 0,-59 33 0,28-18 0,25-14 0,-1 0 0,0-2 0,-1-2 0,0 0 0,-1-2 0,-1-2 0,-59 13 0,-69-8 0,23-4 0,112-7 0,1 0 0,-1 2 0,-33 12 0,36-8 0,0-2 0,-1 0 0,0-1 0,0-2 0,-1 0 0,-46 2 0,47-7 0,-243-7 0,226 3 0,-1-2 0,1-1 0,1-2 0,-60-23 0,52 14 0,-8-3 0,-72-38 0,118 53 0,0 0 0,1 0 0,0-1 0,-13-15 0,-20-16 0,10 17 0,-20-16 0,47 33 0,0 0 0,0 0 0,0 0 0,0-1 0,1 0 0,0 0 0,0 0 0,-5-10 0,3 1 0,-1 1 0,-1 0 0,0 0 0,-1 0 0,-1 1 0,0 0 0,-10-10 0,-2-2 0,11 12 0,0 1 0,0 0 0,-16-12 0,8 4-1365,11 10-5461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6:31:11.7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719 289 24575,'-12'-1'0,"0"0"0,0-1 0,0 0 0,0-1 0,1 0 0,-18-7 0,-66-36 0,61 29 0,-74-41 0,50 26 0,-1 2 0,-80-28 0,114 51 80,-30-3 0,20 3-1605,25 5-5301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7:12:42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1 24575,'-5'11'0,"1"1"0,1 0 0,0 0 0,1 0 0,0 0 0,0 16 0,-2 6 0,-128 686 0,116-645 0,-94 352 0,100-386 0,-6 51 0,4-22 0,6-41 207,2-12-993,-4 37 0,8-45-6040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7:12:42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24575,'42'60'0,"-28"-44"0,54 60 0,110 97 0,-54-61 0,-33-28 0,41 40 0,-103-97 0,2-1 0,58 36 0,-70-48 0,19 10 0,42 32 0,-27-17 0,-26-21 0,26 25 0,-14-9 0,26 26 0,-41-37-1365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7:12:42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1883 0 24575,'-9'1'0,"0"0"0,0 1 0,1 0 0,-1 1 0,0-1 0,-10 6 0,-14 4 0,-97 30 0,-63 19 0,42-15 0,-232 108 0,282-103 0,65-31 0,-75 30 0,-46 13 0,144-59 0,0 0 0,-18 2 0,19-3 0,-1-1 0,-21 9 0,-164 55 0,102-37 0,86-26 85,1-1 1,-1-1-1,-15 1 0,15-1-511,0 0-1,0 0 0,-11 4 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7:12:42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1 24575,'-1'5'0,"0"0"0,-1 0 0,1 0 0,-1 0 0,0 0 0,-1 0 0,1-1 0,-1 1 0,-3 4 0,-4 6 0,-34 69 0,4 1 0,-48 144 0,11-15 0,74-207 0,-18 62 0,-59 128 0,64-164 0,-13 45 0,-11 24 0,-10 1 0,41-87 0,7-11 0,-1 0 0,1 1 0,-1-1 0,1 1 0,1-1 0,-2 9 0,-1 3 0,0 0 0,-1-1 0,-1 1 0,0-1 0,-13 22 0,5-10 0,-18 46-1365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7:12:42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24575,'1'2'0,"0"0"0,1 0 0,-1-1 0,0 1 0,1-1 0,-1 1 0,1-1 0,0 1 0,0-1 0,-1 0 0,1 0 0,0 0 0,0 0 0,0 0 0,4 0 0,-2 2 0,48 23 0,74 34 0,15-13 0,62 24 0,-12 5 0,-91-38 0,125 65 0,-94-25 0,-117-70 0,-1-1 0,1 0 0,1-2 0,21 7 0,-20-7 0,1 1 0,-2 0 0,23 13 0,133 66-11,-115-60-1343,-45-19-5472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7:12:42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24575,'20'3'0,"0"0"0,0 2 0,-1 1 0,0 0 0,0 1 0,19 10 0,-9-1 0,-1 1 0,50 41 0,-72-54 0,1-1 0,-1 1 0,1-1 0,-1 0 0,1-1 0,0 1 0,10 1 0,23 9 0,-35-11 0,15 7 0,1 0 0,0-1 0,0-1 0,44 8 0,-45-11-1365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7:12:42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0 458 24575,'2'-2'0,"0"1"0,0 0 0,0 0 0,0 0 0,0 0 0,0 0 0,0 0 0,1 1 0,-1-1 0,0 1 0,4-1 0,-2 1 0,403-80 0,-225 41 0,28-3 0,-65 25 0,248-41 0,-271 26 0,91-16 0,28-5 0,-65 11 0,-165 40 0,0 0 0,20-1 0,7 0 0,96-21-1365,-126 22-5461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7:12:42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24575,'369'-2'0,"377"4"0,-137 44 0,-509-35 0,177 24 0,-18-1 0,545 71 0,-660-85 0,226 25 0,166 27 0,424 76 0,-752-114 0,-82-11 0,135 5 0,101 14 0,-175-16 0,404 58 0,-311-49 0,-246-32 0,1 3 0,40 11 0,-46-9 0,0-2 0,0 0 0,46 1 0,-61-6 0,0 1 0,0 0 0,0 2 0,15 4 0,13 3 0,15-1 0,-36-7 0,36 9 0,254 82 0,-242-78 0,-45-11 0,44 14 0,-35-6 0,2 1 0,0-1 0,51 10 0,-76-20 35,0 0 0,0 0-1,-1 1 1,1 1 0,10 6-1,13 6-1607,-12-8-5253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7:12:42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24575,'1'0'0,"0"0"0,0 1 0,-1-1 0,1 1 0,0-1 0,0 1 0,0-1 0,0 1 0,0-1 0,0 1 0,-1 0 0,1 0 0,0-1 0,0 2 0,4 3 0,69 58 0,66 75 0,181 152 0,-160-153 0,-81-70 0,-34-30 0,45 48 0,-61-53 0,-9-11 0,-2 1 0,21 28 0,-26-32 0,1 0 0,27 25 0,-24-25 0,33 40 0,53 76-1365,-87-113-5461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7:12:42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768 1 24575,'-5'0'0,"1"1"0,0 0 0,-1 0 0,1 0 0,0 0 0,0 1 0,-1 0 0,1 0 0,1 0 0,-1 0 0,0 1 0,0-1 0,1 1 0,-4 3 0,-8 8 0,-22 28 0,31-34 0,-33 39 0,9-9 0,-52 51 0,-38 35 0,52-51 0,9-21 0,42-39 0,1 1 0,-23 26 0,34-34 0,-11 14 0,-2 0 0,-1 0 0,-26 21 0,-22 8 0,61-42-1365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6:31:13.3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1451 22 24575,'-10'-1'0,"0"0"0,0-1 0,-16-4 0,-20-3 0,12 7 0,-1 2 0,1 1 0,0 2 0,-1 1 0,1 2 0,-61 18 0,65-17 0,1-1 0,-52 3 0,13-2 0,-63 18 0,-23 2 0,63-10 0,2 0 0,59-12 0,0 1 0,1 2 0,0 1 0,0 1 0,1 2 0,0 1 0,1 1 0,1 1 0,-37 27 0,53-34-455,-1 1 0,-16 17 0,19-17-6371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7:12:42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0 24575,'-10'402'0,"-35"163"0,6-158 0,0 307 0,19-105 0,9-423 0,0-49 0,-9 73 0,8-111 0,-30 320 0,30-305 0,-43 183 0,43-250 0,1-1 0,3 2 0,2 0 0,-1 65 0,-3 5-1365,10-108-5461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7:12:42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2228 477 24575,'-12'0'0,"0"-2"0,-1 0 0,1 0 0,-20-7 0,1 0 0,2 2 0,-278-64 0,-4 20 0,271 47 0,-75-10 0,-105-15 0,51 9 0,34 3 0,-67-12 0,150 18 0,0-2 0,-91-37 0,32 7 0,89 34 0,-27-7 0,29 10 0,1-1 0,-24-11 0,22 6 249,12 7-787,0 0 0,-18-7 0,17 9-6288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7:12:42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1 702 24575,'1'-1'0,"1"-1"0,-1 1 0,1 0 0,-1-1 0,1 1 0,0 0 0,0 0 0,0 0 0,0 0 0,0 0 0,0 1 0,0-1 0,0 1 0,0-1 0,2 1 0,0-2 0,114-35 0,-1-6 0,135-71 0,-194 87 0,99-31 0,14-6 0,-144 52 0,0 1 0,1 1 0,31-6 0,-17 6 0,-1-2 0,-1-2 0,0-1 0,42-23 0,-44 16 0,35-16 0,-9 11 0,99-26 0,-140 46-273,-1-1 0,1 0 0,-1-2 0,21-12 0,-28 13-6553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7:12:42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24575,'-17'443'0,"-9"3"0,25 2 0,2-243 0,-13-8 0,12-152 0,1-1 0,-8 65 0,4-76-682,1 43-1,2-61-6143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7:12:42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0 911 24575,'6'-1'0,"0"-1"0,0 1 0,0-1 0,0 0 0,0 0 0,-1 0 0,1-1 0,-1 0 0,7-4 0,7-4 0,268-153 0,-95 50 0,-89 62 0,25-14 0,-103 49 0,18-9 0,-16 12 0,48-35 0,-16 8 0,157-85 0,-190 109 0,-1-2 0,29-28 0,27-20 0,-15 17-1365,-58 45-5461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7:12:42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24575,'8'1'0,"1"0"0,-1 0 0,0 0 0,0 1 0,0 0 0,12 6 0,46 24 0,-35-17 0,68 30 0,68 36 0,-34 1 0,33 21 0,-136-83 0,36 29 0,4 3 0,69 46 0,147 91 0,-263-174 0,28 21 0,-30-21 0,-9-6 0,1-1 0,14 6 0,-14-8 0,0 1 0,17 12 0,71 48 0,-8 10 0,-91-74 0,27 21 0,-13-11 0,20 21 0,-23-22-1365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7:12:42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24575,'26'0'0,"202"-7"0,132 1 0,-214 8 0,145 9 0,-89 0 0,324 51 0,-433-47 0,442 98 0,-503-105 0,-1 1 0,0 2 0,0 1 0,-1 2 0,45 27 0,63 43 0,147 98 0,-61-5 0,-99-66 0,-55-46 0,89 90 0,-127-119 0,-1 2 0,40 65 0,196 311 0,-202-327 0,38 60 0,-57-76 0,-24-40 0,21 45 0,-13-23 0,-20-37 0,-1 0 0,-1 1 0,0 0 0,5 21 0,5 42 0,-5 0 0,5 103 0,-16-158 0,-1 26-1365,-1-42-5461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7:12:42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1463 0 24575,'-1'11'0,"0"0"0,0 0 0,-1 0 0,-1-1 0,0 1 0,-6 16 0,-33 59 0,13-29 0,-5 20 0,-56 109 0,42-92 0,-46 125 0,60-131 0,-5-1 0,-51 85 0,62-126 0,-128 220 0,-146 263 0,289-507 0,-18 44 0,21-44 0,0-1 0,-18 28 0,18-33 0,-13 29 0,-10 17 0,-71 106 0,75-121 0,15-25 0,1 0 0,-10 25 0,-18 52 0,34-82-227,-2 0-1,0 0 1,-1-1-1,-1 0 1,-17 21-1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7:16:12.64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1 377 24575,'177'-16'0,"-104"7"0,87-8 0,279-27 0,-42-21 0,-202 28 0,-69 5 0,-15 2 0,-65 16 0,-37 10 0,1 1 0,-1 0 0,1 1 0,0 0 0,10-1 0,2 0 0,-1 0 0,0-1 0,0-2 0,0 0 0,-1-1 0,21-10 0,55-18 0,-39 26 0,-24 5 0,-14 2-1365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7:16:15.06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179 0 24575,'-17'489'0,"3"-215"0,9-137 0,-31 195 0,24-249 0,5 1 0,3 96 0,-2 21 0,-15-42 0,11-95 0,-4 20 0,4-32 0,2 2 0,0 66 0,9-45 0,-2 124 0,-5-154-1365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6:31:15.0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662 1 24575,'-4'0'0,"0"1"0,0 0 0,0-1 0,0 2 0,1-1 0,-1 0 0,0 1 0,1 0 0,-1-1 0,1 1 0,-1 1 0,1-1 0,0 0 0,-4 5 0,-3 3 0,0 0 0,-14 20 0,-182 256 0,140-184 0,56-89 0,-1-1 0,-1-1 0,0 1 0,-1-2 0,-15 11 0,-15 0 0,36-18 0,0 0 0,0 0 0,0 0 0,0 1 0,1 0 0,-9 8 0,1 2 65,1 1 0,0 1-1,-13 23 1,-10 12-1689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7:16:20.48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5637 798 24575,'-156'-12'0,"88"5"0,-130-15 0,-209-50 0,347 57 0,22 5 0,-44-6 0,-108-21 0,-5-1 0,59 19 0,-219-57 0,312 66 0,0 2 0,-48-3 0,10 2 0,-244-19 0,48-2 0,-69-4 0,101 19 0,-55-2 0,247 15 0,-88-16 0,22 1 0,-75-3 0,-230-18 0,363 33 0,-109-24 0,89 16 0,49 9 0,-33-9 0,-105-28 0,80 15 0,-161-25 0,144 36 0,101 14 0,1 0 0,-1 0 0,1-1 0,0 0 0,-10-5 0,15 7 0,0 0 0,0 0 0,0 0 0,0 0 0,0 0 0,0 0 0,0 0 0,0 0 0,-1 0 0,1 0 0,0 0 0,0 0 0,0 0 0,0 0 0,0 0 0,0 0 0,0 0 0,0 0 0,0-1 0,0 1 0,0 0 0,0 0 0,0 0 0,0 0 0,0 0 0,0 0 0,0 0 0,0 0 0,0 0 0,0 0 0,0 0 0,0 0 0,0 0 0,0 0 0,0-1 0,0 1 0,0 0 0,0 0 0,0 0 0,0 0 0,1 0 0,-1 0 0,0 0 0,0 0 0,0 0 0,0 0 0,0 0 0,0 0 0,0 0 0,0 0 0,0 0 0,0 0 0,0 0 0,0 0 0,0 0 0,0 0 0,0 0 0,0 0 0,1 0 0,-1 0 0,0 0 0,0 0 0,0 0 0,0 0 0,0 0 0,0 0 0,0 0 0,0 0 0,0 0 0,10-2 0,10 1 0,158 7 0,-98-2 0,159 14 0,-102-5 0,12 2 0,109 9 0,-117-13 0,-90-6 0,158 18 0,60 8 0,-180-22 0,64 8 0,149 11 0,-62-10 0,-127-7 0,58-1 0,35 3 0,-27-2 0,84 12 0,-224-17 0,361 44 0,-10-23 0,-386-26 0,87 6 0,182 38 0,-164-15 0,220 49 0,-235-58 0,-56-12 0,75 9 0,-98-16 0,1 1 0,-1 0 0,27 10 0,-23-7 0,30 7 0,-15-7-341,0 2 0,0 1-1,56 23 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7:36:25.6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 24575,'124'-2'0,"133"4"0,-214 1 0,0 3 0,-1 1 0,0 2 0,0 1 0,54 23 0,-36-8 0,111 63 0,-169-87 0,18 11 0,0 1 0,21 19 0,-35-25 0,1-1 0,-1 1 0,0 0 0,-1 1 0,0 0 0,0-1 0,0 2 0,5 15 0,43 131 0,-8 2 0,33 202 0,-71-305 0,1 74 0,-6-74 0,1 95 0,10 117 0,-4-191 0,-6-36 0,2 0 0,2 0 0,12 40 0,8 17 0,16 105 0,-12-48 0,77 228 0,-79-303 0,4-2 0,74 126 0,-94-184 0,0-1 0,1 0 0,1-1 0,0 0 0,1-1 0,1-1 0,0-1 0,1-1 0,28 16 0,13 2 0,111 40 0,-125-54 0,156 50 0,-182-62 0,-1-2 0,1 0 0,0-1 0,-1-1 0,22-2 0,88-17 0,-109 15 0,364-88 0,-366 86 0,0-1 0,0 0 0,0-1 0,-1-1 0,25-18 0,67-62 0,-67 53 0,-13 9 0,0-1 0,-2-2 0,-1-1 0,-1 0 0,-2-2 0,-1-1 0,20-46 0,4-22 0,41-140 0,-76 204 0,-3-1 0,-1-1 0,-1 1 0,-2-67 0,-1 28 0,3 23 0,1-18 0,-6 64 0,-1-12 0,0 0 0,2 1 0,1-1 0,0 1 0,2 0 0,0 0 0,8-23 0,-8 30 64,0 1 0,-1-1-1,2-20 1,1-7-1684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7:36:25.6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24575,'0'377'0,"11"-268"0,-7-16 0,25 147 0,-22-189 0,-3 1 0,-2 67 0,3 46 0,2 2 0,2 22 0,12 139 0,-12-68 0,31 117 0,-25-265 0,19 61 0,-9-57 0,36 169 0,113 323 0,-123-434 0,-27-85 0,36 85 0,99 150 0,-137-281 0,4 1 0,2 0 0,1-2 0,3-1 0,52 52 0,-49-47 0,-28-36 0,0-1 0,0 1 0,1-1 0,13 11 0,3 2 0,-1 2 0,23 30 0,14 13 0,-47-52 0,-1 1 0,0 0 0,16 31 0,13 18 0,12 19 0,-4-3 0,193 230 0,-166-213 0,32 36 0,-83-107 0,0-3 0,2 0 0,1-1 0,0-2 0,35 20 0,-10-10 0,94 39 0,-121-60 0,1-1 0,0-2 0,1 0 0,0-2 0,53 4 0,151-11 0,-223 1 0,1 0 0,0 0 0,-1-1 0,1 0 0,-1-1 0,1 0 0,-1-1 0,0 1 0,0-2 0,-1 1 0,1-2 0,-1 1 0,0-1 0,-1 0 0,1 0 0,-1-1 0,0 0 0,-1 0 0,0-1 0,0 0 0,0 0 0,4-10 0,-3 6 0,0 0 0,1 0 0,1 1 0,0 0 0,0 0 0,16-13 0,-13 12 0,-1-2 0,-1 1 0,0-1 0,12-21 0,17-26 0,-21 38 0,-4 6 0,0-1 0,-1-1 0,-1 0 0,17-35 0,-5 7 0,-18 37 0,0 0 0,-1 0 0,0-1 0,5-17 0,30-111 0,4-10 0,-38 118 0,5-47 0,-12 72 0,0 0 0,0 0 0,0 0 0,-1 0 0,0 1 0,0-1 0,0 0 0,-1 1 0,1-1 0,-5-4 0,-2-9 0,1 5-1365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7:36:25.6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1 489 24575,'1'19'0,"0"0"0,2 0 0,1 0 0,7 26 0,31 72 0,-35-99 0,25 63 0,4 0 0,3-3 0,94 141 0,-103-181 0,1-2 0,51 47 0,79 55 0,-108-95 0,-14-14 0,1-2 0,2-2 0,84 37 0,-25-13 0,34 16 0,3-5 0,2-7 0,3-6 0,2-6 0,247 37 0,-341-71 0,1-3 0,-1-2 0,1-2 0,75-9 0,-36-1 0,-57 8 0,0-2 0,0-1 0,-1-1 0,39-13 0,27-20 0,-39 14 0,102-27 0,2 18 0,69-17 0,-162 33 0,-1 1 0,-1-3 0,79-34 0,-98 34 0,69-18 0,-75 26 0,-2-2 0,75-35 0,-77 29 0,1 2 0,45-13 0,88-18 0,-147 42 0,61-15 0,0-4 0,103-46 0,-147 48 0,73-53 0,-62 39 0,-15 10 0,0-3 0,-2-1 0,60-66 0,-87 85 0,0-1 0,-1-1 0,-1 0 0,13-28 0,20-67 0,-23 56 0,20-88 0,-21 72 0,-10 32 0,-2 0 0,2-74 0,-5 64 0,-2 28 0,0 8 0,0-1 0,0 1 0,-1-1 0,-1 1 0,-4-23 0,4 33 0,0 1 0,1-1 0,-1 0 0,-1 1 0,1-1 0,0 0 0,0 1 0,-1-1 0,1 1 0,-1 0 0,1-1 0,-1 1 0,1 0 0,-3-1 0,-31-15 0,6 3 0,-8-7 0,28 16 0,0 0 0,0 0 0,0-1 0,-15-14 0,14 10 0,4 5 0,1-1 0,0 1 0,0-1 0,1 0 0,-1 0 0,1-1 0,-4-8 0,4 6-1365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7:36:25.6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2792 0 24575,'2'48'0,"3"0"0,13 59 0,-5-34 0,-6-29 0,51 286 0,-47-271 0,-3 0 0,-2 0 0,-2 64 0,-19 185 0,9-269 0,-1 0 0,-1-1 0,-3 0 0,-1 0 0,-31 66 0,26-70 0,-2 0 0,-1-2 0,-32 41 0,33-49 0,-46 41 0,53-56 0,0 1 0,0-2 0,-1 0 0,0 0 0,-1-1 0,-15 5 0,-9 1 0,-2-2 0,1-1 0,-1-3 0,-71 5 0,-167-10 0,147-5 0,-719 3 0,812-3 0,0-1 0,0-1 0,-68-21 0,-33-5 0,0 1 0,-6 0 0,103 24 0,-185-23 0,206 26-393,-37-9 1,52 10-188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7:36:25.6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24575,'1'70'0,"2"1"0,3-2 0,3 1 0,33 122 0,-30-158 0,1 0 0,2-1 0,1-1 0,2 0 0,39 52 0,-24-41 0,2-3 0,2 0 0,51 42 0,-45-49 0,2-1 0,0-2 0,96 45 0,163 48 0,-235-97 0,326 111 0,29 11 0,-386-132 0,-1 2 0,0 1 0,63 46 0,-36-17 0,57 59 0,-111-98 0,-2 0 0,1 1 0,-1 0 0,-1 0 0,0 1 0,6 12 0,-2-1 0,-2 1 0,8 28 0,122 397 0,-122-391 0,-2 0 0,-4 2 0,-1 0 0,2 108 0,-12-121 0,-10 76 0,8-108 0,-1 0 0,0 0 0,-1-1 0,-1 1 0,0-1 0,-1 0 0,-1 0 0,1-1 0,-17 22 0,18-29 0,0 1 0,0-1 0,0 0 0,-1 0 0,0 0 0,0-1 0,0 0 0,-1 0 0,1-1 0,-10 4 0,-2-1 0,0-1 0,-30 4 0,3 0 0,35-7 0,-9 3 0,-1-1 0,1-1 0,-30 0 0,-173 7 0,115-9-1365,91-1-5461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7:36:25.6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4142 0 24575,'6'83'0,"-1"-31"0,-1-17 0,11 45 0,-2-11 0,9 49 0,-10-64 0,-3 0 0,4 81 0,-1 231 0,-2-104 0,-5-117 0,2 135 0,-9-228 0,-2 0 0,-3 0 0,-17 68 0,-21 57 0,-27 96 0,-22-7 0,73-218 0,-3 0 0,-2-2 0,-2 0 0,-1-2 0,-39 43 0,-64 79 0,-33 38 0,115-149 0,-62 53 0,93-92 0,-1 0 0,-1-2 0,0 0 0,-1-1 0,-1-1 0,0-1 0,-25 7 0,-276 65 0,-5-24 0,260-48 0,-104 19 0,133-20 0,1 1 0,-51 21 0,15 2 0,1 3 0,2 3 0,-113 83 0,140-88 0,1 3 0,2 1 0,2 2 0,2 2 0,2 1 0,-37 59 0,21-13 0,3 3 0,5 2 0,-51 158 0,-57 312 0,125-444 0,5 1 0,-11 225 0,33 39 0,2-147 0,0-204 0,10 60 0,-2-29 0,-4-8 0,-3 0 0,-4 65 0,-2-85 0,-2-1 0,-1 0 0,-2 0 0,-16 48 0,2-31 0,-3-1 0,-48 74 0,34-60 0,36-62 0,-10 19 0,-18 22 0,25-38 0,0-1 0,0 0 0,-1-1 0,0 1 0,0-1 0,-16 10 0,10-9 0,0 2 0,-1-1 0,0 0 0,0-1 0,-1-1 0,0 0 0,-29 6 0,-27 2 0,45-8 0,0-1 0,0-2 0,-34 1 0,-93-14 0,44-2 0,108 12-80,0 0 0,0-1-1,-1 1 1,1 0 0,0-1-1,0 1 1,0-1 0,-1 1-1,1-1 1,0 1 0,0-1 0,0 0-1,0 0 1,0 1 0,0-1-1,0-1 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7:36:25.6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1699 1 24575,'1'0'0,"-1"0"0,1 0 0,-1 0 0,1 1 0,-1-1 0,1 0 0,-1 0 0,0 1 0,1-1 0,-1 0 0,0 1 0,1-1 0,-1 0 0,0 1 0,1-1 0,-1 1 0,0-1 0,0 0 0,1 1 0,-1-1 0,0 1 0,0-1 0,0 1 0,0-1 0,1 1 0,-1-1 0,0 1 0,0 0 0,1 17 0,0-14 0,2 400 0,-5-210 0,0 46 0,4 248 0,24-255 0,-13-146 0,0 40 0,3 24 0,15 114 0,-5 158 0,-23-316 0,-2 442 0,-2-480 0,-4-1 0,-3 0 0,-3 0 0,-27 92 0,28-130 0,-3 0 0,0-2 0,-2 0 0,0 0 0,-29 36 0,-110 116 0,131-157 0,-1-2 0,-1 0 0,-2-1 0,0-2 0,0 0 0,-54 23 0,22-16 0,-1-3 0,-95 23 0,117-37 0,0 1 0,-61 21 0,66-17 0,1 1 0,1 1 0,0 2 0,1 1 0,1 1 0,-28 24 0,7-2 0,34-29 0,0 1 0,1 0 0,0 1 0,1 0 0,1 1 0,0 1 0,-10 17 0,-54 113 0,-15 27 0,79-148 0,1 1 0,1 1 0,2 0 0,-7 33 0,-5 10 0,4-17 0,-53 175 0,52-160 0,-12 96 0,14 99 0,15-239 0,-4 73 0,1-19 0,9 135 0,-3-194 0,1 4 0,0-1 0,7 28 0,10 28 0,11 105 0,-29-165 0,-2 33 0,0-36 0,0-1 0,0 0 0,6 28 0,-4-26 10,0 1 0,0 0 1,-3 34-1,0-15-1416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7:36:25.6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24575,'0'13'0,"0"-5"0,0 0 0,0 0 0,1 0 0,1 9 0,-1-15 0,0 1 0,0-1 0,0 1 0,0-1 0,0 0 0,0 0 0,0 1 0,1-1 0,-1 0 0,1 0 0,0 0 0,0-1 0,-1 1 0,1 0 0,0-1 0,1 1 0,1 1 0,7 2 0,0 0 0,0 0 0,0-1 0,0-1 0,1 0 0,0 0 0,22 1 0,89-3 0,-59-3 0,53 1 0,122 2 0,-178 4 0,29 1 0,-79-6 0,0 1 0,0 1 0,0 0 0,13 4 0,-19-5 0,-1 0 0,0 1 0,1-1 0,-1 1 0,0 0 0,0 0 0,0 1 0,0-1 0,0 1 0,-1 0 0,1 0 0,4 6 0,-5-4 0,-1 1 0,0-1 0,-1 1 0,1 0 0,-1-1 0,0 1 0,-1 0 0,0 0 0,0 0 0,0 6 0,1 23 0,10 28 0,-11-62-35,0-1 0,0 1 0,0 0 0,0-1 0,0 1 0,0 0 0,0-1 0,-1 1 0,1 0 0,0-1 0,0 1 0,-1 0 0,1-1 0,0 1 0,-1-1 0,1 1 0,0 0 0,-1-1 0,1 1 0,-1-1 0,1 1 0,-1-1 0,1 0 0,-1 1 0,0-1 0,1 0 0,-1 1 0,1-1 0,-1 0 0,0 1 0,1-1 0,-1 0 0,0 0 0,1 0 0,-1 0 0,0 0 0,1 0 0,-2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7:36:25.6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0 218 24575,'144'0'0,"613"17"0,-206 52 0,-476-53 0,-392-97 0,226 65 0,-146-9 0,-5 2 0,38 1 0,36 21 0,84 2 0,84-1 0,0 0 0,0 0 0,0 0 0,0 0 0,0 0 0,0 0 0,0 1 0,0-1 0,0 0 0,0 0 0,0 0 0,0 0 0,0 0 0,0 0 0,0 0 0,0 0 0,0 0 0,0 0 0,0 0 0,0 0 0,0 0 0,0 0 0,0 0 0,0 0 0,0 1 0,0-1 0,0 0 0,0 0 0,0 0 0,0 0 0,0 0 0,0 0 0,0 0 0,0 0 0,0 0 0,0 0 0,0 0 0,0 0 0,12 5 0,20 3 0,234 12 0,-120-13 0,528 6 0,-481-13 0,-147-3 0,-46 3 0,0 0 0,-1 0 0,1 0 0,0 0 0,0-1 0,0 1 0,-1 0 0,1 0 0,0 0 0,0 0 0,0-1 0,0 1 0,-1 0 0,1 0 0,0-1 0,0 1 0,0 0 0,0 0 0,0 0 0,0-1 0,0 1 0,0 0 0,0 0 0,0-1 0,0 1 0,0 0 0,0 0 0,0-1 0,0 1 0,0 0 0,0 0 0,0-1 0,0 1 0,0 0 0,0 0 0,0-1 0,0 1 0,0 0 0,1 0 0,-1 0 0,0-1 0,0 1 0,0 0 0,0 0 0,1 0 0,-1-1 0,0 1 0,0 0 0,0 0 0,1 0 0,-1 0 0,0 0 0,0 0 0,1-1 0,-1 1 0,0 0 0,0 0 0,1 0 0,-1 0 0,0 0 0,0 0 0,1 0 0,-1 0 0,0 0 0,0 0 0,1 0 0,-1 0 0,0 0 0,1 1 0,-20-13 0,16 11 0,-36-18 0,-2 2 0,0 2 0,0 1 0,-2 2 0,0 3 0,0 1 0,0 2 0,-86-1 0,-87-3 0,32-1 0,76 6 0,-46 0 0,92 10 0,-22 1 0,-26-6 0,108 1 0,6 0 0,20 4 0,35 2 0,563 34 0,-580-42 0,0-1 0,0-3 0,68-16 0,-70 15 0,0 0 0,47 2 0,39 4 0,-306-15 0,-35-1 0,18 4 0,-60 1 0,-131 11 0,353-4 0,29 2 0,0 1 0,1 1 0,-1-1 0,0 1 0,-10 0 0,14 1 0,1-1 0,-1 1 0,0-1 0,1 1 0,-1 0 0,0-1 0,1 1 0,-1 0 0,1 0 0,-1 0 0,1 0 0,0 0 0,-1 1 0,1-1 0,0 0 0,0 1 0,0-1 0,0 1 0,0-1 0,0 1 0,0-1 0,0 1 0,0 1 0,-1 2 0,1-1 0,-1 1 0,1-1 0,0 1 0,0 0 0,0-1 0,1 1 0,-1 0 0,1 0 0,0-1 0,1 6 0,0-7 0,0 1 0,0-1 0,0 0 0,0 0 0,1 0 0,-1 0 0,1-1 0,0 1 0,0 0 0,0-1 0,0 1 0,0-1 0,0 0 0,1 1 0,-1-1 0,6 3 0,4 3 0,0-1 0,0 0 0,1-1 0,0-1 0,0 0 0,1 0 0,-1-1 0,1-1 0,0 0 0,0-1 0,0-1 0,24 0 0,91 0 0,119-6 0,-155 0 0,167 10 0,-119 6 0,152 22 0,-209-28 0,-54-4 0,41 5 0,-58-4 0,35 7 0,1-3 0,53 1 0,-73-5 0,-25-1 0,-1-1 0,1 1 0,0-1 0,0 0 0,-1 0 0,1 0 0,0-1 0,3 0 0,-5 0 0,-1 1 0,1-1 0,-1 0 0,1 0 0,-1 0 0,0 0 0,1 0 0,-1 0 0,0-1 0,0 1 0,0 0 0,0-1 0,0 1 0,0-1 0,0 1 0,0-1 0,-1 1 0,1-1 0,0 1 0,-1-1 0,1 0 0,-1-2 0,3-10 0,-1 0 0,0-1 0,-1 1 0,-1 0 0,0-1 0,-1 1 0,-4-23 0,4 34 0,0 0 0,0 0 0,0 0 0,0 0 0,-1 0 0,1 0 0,-1 0 0,0 0 0,0 1 0,0-1 0,0 1 0,0-1 0,0 1 0,-1 0 0,1 0 0,-1 0 0,0 0 0,1 0 0,-1 1 0,0-1 0,0 1 0,0 0 0,-6-2 0,-6 0 0,1 0 0,-1 1 0,0 1 0,-16 0 0,-1 0 0,-348-34 0,266 32 0,56 3 0,86 4 0,0 1 0,40 13 0,-2 0 0,-21-8 0,178 36 0,-202-42 0,1 0 0,-1 1 0,0 1 0,-1 2 0,1 0 0,37 20 0,-57-26 0,1-1 0,-1 1 0,1-1 0,-1 1 0,1 0 0,-1 0 0,0-1 0,0 1 0,0 0 0,0 0 0,0 0 0,0 0 0,-1 0 0,1 0 0,-1 1 0,1-1 0,-1 0 0,0 0 0,0 0 0,0 0 0,0 1 0,-1 1 0,1-1 0,0-1 0,0 1 0,0-1 0,-1 1 0,0-1 0,1 0 0,-1 1 0,0-1 0,0 0 0,0 0 0,0 1 0,-1-1 0,1 0 0,0 0 0,-1 0 0,0-1 0,1 1 0,-1 0 0,-3 2 0,-8 1 0,0-1 0,-1 0 0,1-1 0,-1 0 0,0-1 0,0-1 0,-18 0 0,11 1 0,-16-2 0,1-1 0,-1-2 0,1-2 0,-51-12 0,77 13 0,18 2 0,20 3 0,289 20 0,-178-22 0,-138 1 0,0 1 0,1-1 0,-1 0 0,0-1 0,0 1 0,1 0 0,-1 0 0,0-1 0,0 1 0,1 0 0,-1-1 0,0 1 0,0-1 0,0 1 0,0-1 0,0 0 0,0 0 0,0 1 0,0-1 0,1-1 0,-2 1 0,0 0 0,0 1 0,0-1 0,0 0 0,0 0 0,0 1 0,0-1 0,0 0 0,0 0 0,0 1 0,0-1 0,0 0 0,-1 0 0,1 1 0,0-1 0,-1 0 0,1 1 0,0-1 0,-1 0 0,1 1 0,-1-1 0,1 1 0,-2-2 0,-3-3 0,-1-1 0,-1 1 0,1 0 0,-11-7 0,-17-8 0,0 1 0,-2 2 0,0 1 0,-42-12 0,30 16-682,-74-10-1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6:31:17.3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24575,'1'7'0,"1"0"0,0-1 0,0 1 0,0-1 0,1 0 0,0 0 0,0 0 0,6 9 0,2 4 0,11 23 0,-9-20 0,-2 0 0,0 0 0,-2 1 0,0 0 0,10 45 0,-18-59 0,1 10 0,2 0 0,0 1 0,1-1 0,11 25 0,-5-18-195,1-1 0,1-1 0,1 0 0,1-1 0,1 0 0,20 21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7:45:10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8334 24575,'0'492'0,"0"-489"0,0 1 0,-1 0 0,1-1 0,1 1 0,-1-1 0,0 1 0,1-1 0,0 1 0,0-1 0,0 1 0,0-1 0,0 0 0,1 0 0,-1 1 0,1-1 0,0 0 0,0 0 0,0-1 0,0 1 0,1 0 0,-1-1 0,1 1 0,0-1 0,-1 0 0,1 0 0,0 0 0,0 0 0,1 0 0,-1-1 0,0 1 0,0-1 0,1 0 0,-1 0 0,1 0 0,-1-1 0,8 1 0,100 13 0,2-5 0,175-9 0,-117-3 0,1058 3 0,-983 12 0,-18 1 0,1700-11 0,-943-5 0,-658 14 0,10 1 0,2111-13 0,-2066 14 0,20-1 0,471 41 0,-99-34 0,-510-22 0,-39 5 0,25 0 0,294-33 0,-346 8 0,208 2 0,-83 7 0,-214 8 0,463 1 0,-308 7 0,-173-2 0,328 9 0,-414-8 0,1-1 0,-1 0 0,0 0 0,1 0 0,-1-1 0,0 0 0,0 0 0,1 0 0,-1 0 0,6-3 0,-9 2 0,1 0 0,-1 1 0,1-1 0,-1 0 0,0 0 0,0 0 0,0 0 0,0-1 0,0 1 0,0 0 0,-1-1 0,1 1 0,-1-1 0,0 0 0,0 1 0,0-1 0,0 0 0,0 0 0,1-5 0,2-31 0,-1 0 0,-1-1 0,-8-72 0,1 17 0,5-313 0,-3-92 0,-7 331 0,-3-107 0,14-372 0,-13 501 0,-1-3 0,13-2474 0,1 1166 0,12 1310 0,-1 1 0,-14 19 0,4-102 0,8 152 0,-5 48 0,2-49 0,11-287 0,-10 238 0,-8-128 0,-3 95 0,3 155 0,0 1 0,0 1 0,0-1 0,0 1 0,0-1 0,1 1 0,0-1 0,0 1 0,3-8 0,-3 10 0,1 0 0,-1 0 0,1 0 0,0 0 0,0 0 0,0 1 0,0-1 0,0 1 0,0 0 0,1-1 0,-1 1 0,0 0 0,1 0 0,-1 0 0,0 1 0,1-1 0,-1 0 0,6 1 0,62-10 0,0 4 0,119 5 0,-105 2 0,727 4 0,-661-18 0,3 1 0,5 15 0,176-6 0,-331 3 0,0 0 0,0 0 0,0 0 0,0-1 0,0 1 0,0-1 0,-1 0 0,1 0 0,0 0 0,0 0 0,-1-1 0,1 1 0,0-1 0,-1 1 0,0-1 0,1 0 0,-1 0 0,2-3 0,-3 4 0,0-1 0,-1 0 0,1 0 0,-1 1 0,1-1 0,-1 0 0,0 0 0,0 0 0,0 1 0,0-1 0,0 0 0,0 0 0,-1 0 0,1 0 0,-1 1 0,1-1 0,-1 0 0,1 1 0,-1-1 0,0 0 0,0 1 0,0-1 0,0 1 0,0-1 0,0 1 0,0-1 0,-1 1 0,1 0 0,0 0 0,-3-2 0,-76-65 0,65 57 0,-1-1 0,2-1 0,-1 0 0,2-1 0,0 0 0,0-1 0,2-1 0,-13-20 0,14 19 0,7 12 0,0 1 0,0-1 0,0 1 0,1-1 0,0 0 0,0 0 0,0 0 0,1 0 0,-2-7 0,3 11 0,1 1 0,-1-1 0,1 1 0,-1 0 0,1 0 0,-1-1 0,1 1 0,-1 0 0,1 0 0,-1-1 0,1 1 0,-1 0 0,1 0 0,0 0 0,-1 0 0,1 0 0,-1 0 0,1 0 0,0 0 0,-1 0 0,1 0 0,-1 0 0,1 0 0,-1 0 0,1 1 0,-1-1 0,1 0 0,0 0 0,-1 1 0,1-1 0,-1 0 0,0 1 0,1-1 0,-1 0 0,1 1 0,21 12 0,-10-5 0,0 1 0,0 1 0,-1 0 0,0 0 0,-1 1 0,0 1 0,-1-1 0,0 2 0,-1-1 0,0 1 0,-1 0 0,-1 1 0,9 24 0,-4-9 0,-7-20 0,0 0 0,-1 1 0,0-1 0,-1 1 0,2 11 0,-4-17 0,0 0 0,0-1 0,-1 1 0,1 0 0,-1 0 0,0-1 0,0 1 0,0 0 0,0-1 0,-1 0 0,1 1 0,-1-1 0,0 0 0,0 1 0,0-1 0,0 0 0,-5 4 0,-6 5 0,-1 0 0,0-1 0,0-1 0,-1-1 0,0 0 0,-1 0 0,-20 7 0,-2 2 0,31-14 0,1 0 0,0 0 0,1 0 0,-1 1 0,-5 6 0,-29 21 0,7-18 0,27-12 0,0 0 0,0 0 0,0 1 0,0 0 0,1 0 0,-1 0 0,1 1 0,-10 8 0,15-12 0,0 0 0,0 1 0,0-1 0,0 1 0,0-1 0,0 0 0,0 1 0,0-1 0,0 1 0,0-1 0,0 0 0,0 1 0,0-1 0,0 1 0,0-1 0,0 0 0,1 1 0,-1-1 0,0 0 0,0 1 0,0-1 0,1 0 0,-1 1 0,0-1 0,0 0 0,1 1 0,-1-1 0,0 0 0,1 0 0,-1 1 0,0-1 0,1 0 0,-1 0 0,0 0 0,1 1 0,-1-1 0,1 0 0,-1 0 0,0 0 0,1 0 0,-1 0 0,1 0 0,-1 0 0,0 0 0,1 0 0,-1 0 0,1 0 0,-1 0 0,0 0 0,1 0 0,-1 0 0,1-1 0,-1 1 0,27 0 0,-19-2 0,0-1 0,-1 0 0,1 0 0,0 0 0,-1-1 0,0 0 0,0 0 0,0-1 0,11-10 0,52-60 0,-33 34 0,-29 32 0,0 1 0,0-1 0,-1 1 0,1-1 0,-2-1 0,8-12 0,-12 18 0,-1 0 0,0 0 0,0 0 0,0 0 0,0 0 0,0 0 0,-1 0 0,0-1 0,0 1 0,0 0 0,0 0 0,-1 0 0,1 0 0,-1 0 0,0 0 0,-1 0 0,1 0 0,-3-6 0,2 6 0,-21-48 0,-50-84 0,60 111 0,12 21 0,0-1 0,-1 1 0,0 0 0,0 0 0,0 0 0,-1 0 0,1 0 0,-1 1 0,0-1 0,0 1 0,0 0 0,0 0 0,-7-5 0,9 8 0,0 1 0,1-1 0,-1 1 0,0-1 0,0 1 0,0-1 0,0 1 0,1 0 0,-1-1 0,0 1 0,1 0 0,-1-1 0,0 1 0,1 0 0,-1 0 0,1 0 0,-1 0 0,1 0 0,0 0 0,-1-1 0,1 1 0,0 0 0,-1 0 0,1 0 0,0 0 0,0 0 0,0 0 0,0 0 0,0 2 0,-3 38 0,3-38 0,2 192 0,-4 69 0,-3-245 0,-2-33 0,-1-33 0,7 14 0,1 1 0,2-1 0,11-52 0,-12 73 0,3-70 0,-5 66 0,1-1 0,1 1 0,6-32 0,-7 48 0,0-1 0,0 1 0,0-1 0,0 1 0,0 0 0,0-1 0,0 1 0,0-1 0,0 1 0,0 0 0,0-1 0,1 1 0,-1 0 0,0-1 0,0 1 0,0 0 0,1-1 0,-1 1 0,0 0 0,0-1 0,1 1 0,-1 0 0,0-1 0,0 1 0,1 0 0,-1 0 0,1 0 0,-1-1 0,0 1 0,1 0 0,-1 0 0,0 0 0,1 0 0,-1 0 0,1 0 0,-1-1 0,10 14 0,4 25 0,20 191 0,-35-493 0,1 441-1365,0-156-5461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7:46:44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200 746 24575,'18'488'0,"-5"-285"0,-7-74 0,0 127 0,-2-39 0,20 8 0,-23-222 0,0 0 0,0-1 0,0 1 0,0-1 0,0 1 0,0-1 0,1 0 0,-1 1 0,1-1 0,-1 0 0,1 0 0,0 0 0,0 0 0,0 0 0,0 0 0,0-1 0,1 1 0,-1-1 0,0 0 0,1 1 0,-1-1 0,1 0 0,-1 0 0,1-1 0,0 1 0,2 0 0,13 3 0,0-1 0,34 2 0,-31-4 0,290 3 0,-14-2 0,-126 20 0,26-21 0,-73-2 0,200 24 0,-144-5 0,333-9 0,-298-11 0,2641 2 0,-2572-24 0,-60 1 0,585-61 0,-658 65 0,161 2 0,-248 12 0,114-25 0,-123 19 0,0 1 0,0 4 0,57-1 0,953 10 0,-592-4 0,-235 13 0,6 1 0,-238-13 0,1 0 0,-1 0 0,0 0 0,0-1 0,0 0 0,0 0 0,0-1 0,0 0 0,7-2 0,-11 2 0,1 0 0,-1 0 0,0 0 0,0 0 0,0 0 0,0 0 0,0 0 0,0-1 0,-1 1 0,1-1 0,-1 1 0,0-1 0,0 0 0,0 1 0,0-1 0,0 0 0,0 0 0,-1 0 0,1 0 0,-1 0 0,0-4 0,3-63 0,-6-76 0,-1 19 0,4 47 0,2-24 0,-4 0 0,-29-181 0,19 206 0,-3-108 0,8 78 0,-20-208 0,27 191 0,2 82 0,-7-68 0,4 108 0,0-1 0,0 1 0,-1 0 0,1 0 0,-1 0 0,0 0 0,0 0 0,-1 0 0,1 1 0,-1-1 0,0 1 0,0-1 0,0 1 0,0 0 0,0 0 0,-1 1 0,1-1 0,-1 1 0,0-1 0,0 1 0,0 0 0,0 0 0,0 1 0,-7-2 0,-12-4 0,-1 2 0,0 0 0,-33-1 0,29 3 0,-281-14 0,117 10 0,-257-27 0,-234-12 0,-523 24 0,-3343 23 0,2410-2 0,2119 1 0,6-1 0,0 1 0,-1 1 0,1 0 0,0 1 0,-22 5 0,33-6 0,0 0 0,0 0 0,1 1 0,-1-1 0,0 1 0,0-1 0,1 1 0,-1 0 0,1 0 0,0 0 0,-1 0 0,1 1 0,0-1 0,0 1 0,1-1 0,-1 1 0,0-1 0,1 1 0,0 0 0,-1 0 0,1 0 0,0 0 0,1 0 0,-1 0 0,0 0 0,1 0 0,0 0 0,-1 0 0,1 0 0,1 0 0,-1 4 0,2 6 0,1-1 0,0 0 0,0 0 0,1 0 0,1-1 0,0 1 0,1-1 0,7 11 0,-4-6 0,-1 1 0,11 29 0,-5-3 0,-6-20 0,-1 1 0,-1 0 0,0 0 0,-2 0 0,2 42 0,-9 26 0,4 96 0,3-169-1365,1-4-5461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7:46:44.61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37 258 24575,'0'656'0,"13"-503"0,-1-1 0,0 25 0,0 0 0,-13 187 0,1-361 0,0 0 0,1-1 0,-1 1 0,1 0 0,-1-1 0,1 1 0,0-1 0,0 1 0,0-1 0,0 0 0,0 1 0,1-1 0,-1 0 0,1 0 0,0 0 0,-1 0 0,1 0 0,0 0 0,0 0 0,0-1 0,0 1 0,1-1 0,-1 1 0,0-1 0,1 0 0,-1 0 0,1 0 0,-1 0 0,1 0 0,2 0 0,11 2 0,0 0 0,1-1 0,31 0 0,-24-1 0,576 0 0,-279-5 0,2521 4 0,-2839 1 0,0-1 0,1 0 0,-1 0 0,0 0 0,0-1 0,0 1 0,0-1 0,0 0 0,0 0 0,-1 0 0,1 0 0,0 0 0,0-1 0,-1 1 0,1-1 0,0 1 0,-1-1 0,3-3 0,-2 1 0,-1 1 0,0-1 0,0 0 0,0 0 0,0-1 0,-1 1 0,0 0 0,0-1 0,0 1 0,0 0 0,-1-1 0,1-4 0,7-205 0,-4 81 0,4-589 0,-8 491 0,-2 195 0,-2 1 0,-14-60 0,10 56 0,-7-75 0,17 35 0,-1 56 0,0 1 0,-1-1 0,-1 0 0,-7-33 0,7 54 0,0 0 0,1 0 0,-2 0 0,1 0 0,0 0 0,0 0 0,-1 0 0,1 0 0,-1 0 0,1 0 0,-1 1 0,0-1 0,0 1 0,0-1 0,0 1 0,0 0 0,0 0 0,0 0 0,0 0 0,0 0 0,0 0 0,-1 1 0,-3-2 0,-61-3 0,55 5 0,-399-20 0,-80 0 0,-2399 21 0,2880-1 0,0 0 0,0 1 0,0 0 0,1 0 0,-1 1 0,0 1 0,-13 4 0,20-5 0,-1-1 0,1 1 0,0 0 0,0 0 0,0 0 0,1 1 0,-1-1 0,0 0 0,1 1 0,-1 0 0,1 0 0,0 0 0,0 0 0,0 0 0,1 0 0,-1 0 0,1 1 0,-1-1 0,1 0 0,0 1 0,1-1 0,-1 1 0,0 6 0,1 57 76,1-53-364,0 1-1,-1-1 1,-1 0 0,-3 17 0,0-13-6538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7:46:44.61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28 586 24575,'18'346'0,"-10"-229"0,-8 144 0,-3-99 0,3-118 0,0 36 0,14 122 0,10 25 0,-21-162 0,-3-51 0,0 0 0,1 0 0,0 0 0,1 0 0,6 18 0,-7-30 0,0-1 0,0 1 0,0-1 0,0 1 0,0 0 0,1-1 0,-1 0 0,0 1 0,1-1 0,0 0 0,-1 0 0,1 0 0,0 0 0,-1 0 0,1 0 0,0 0 0,0-1 0,0 1 0,0-1 0,-1 1 0,4-1 0,47 5 0,-38-5 0,616 2 0,-325-7 0,-172 7 0,117-3 0,-204-2 0,0-1 0,0-3 0,59-17 0,-10 0 0,0 4 0,1 4 0,127-5 0,297 18 0,-258 6 0,2273-3 0,-2532 0 0,0 1 0,0-2 0,0 1 0,0 0 0,0-1 0,0 1 0,0-1 0,0 0 0,0 0 0,-1 0 0,1 0 0,0 0 0,-1-1 0,1 0 0,-1 1 0,1-1 0,-1 0 0,0 0 0,1 0 0,-1 0 0,0 0 0,-1-1 0,1 1 0,0-1 0,-1 1 0,1-1 0,-1 0 0,0 1 0,0-1 0,1-4 0,1-7 0,0 0 0,-1-1 0,-1 1 0,-1-1 0,-1-16 0,1 5 0,-1-44 0,2-53 0,-21-157 0,-15-18 0,19 198 0,-20-102 0,27 144 0,2 0 0,3 0 0,6-112 0,1 47 0,-2 82 0,1 0 0,9-43 0,-11 82 0,1 0 0,-1-1 0,1 1 0,-1 0 0,0-1 0,0 1 0,0-1 0,0 1 0,0 0 0,-1-1 0,1 1 0,-1-1 0,1 1 0,-1 0 0,0 0 0,0-1 0,0 1 0,0 0 0,-1 0 0,1 0 0,-2-2 0,-2 1 0,1-1 0,-1 2 0,1-1 0,-1 0 0,0 1 0,0 0 0,0 0 0,0 1 0,-6-2 0,-56-14 0,-1 4 0,-80-6 0,-143 3 0,100 8 0,-585-6 0,-214-16 0,203 12 0,496 21 0,-1528-3 0,1816-1 0,0 1 0,1 0 0,-1 0 0,0 0 0,0 1 0,1-1 0,-1 1 0,0-1 0,0 1 0,1 0 0,-1 0 0,1 0 0,-1 0 0,1 1 0,-1-1 0,1 1 0,0-1 0,0 1 0,0 0 0,0 0 0,-4 4 0,4-1 0,0-1 0,0 1 0,0 0 0,1 0 0,0 0 0,0 0 0,0 0 0,1 1 0,-1-1 0,1 0 0,1 6 0,3 576-1365,-4-567-5461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7:46:44.61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48 1 24575,'0'537'0,"-1"-517"27,-2 0 0,0 1-1,-1-1 1,-9 26-1,6-23-525,1 1-1,-3 33 1,7-34-6327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7:46:44.61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100 0 24575,'393'27'0,"-187"-9"0,-146-13 0,1127 65 0,-625-55-433,655 28 293,-551-15 713,1353 1-573,-1406-31 0,-584 3 0,51 10 0,21 1 0,-92-12 0,0 1 0,0 0 0,0 0 0,0 1 0,0 0 0,0 1 0,12 5 0,-17-7 0,-1 1 0,1 0 0,-1 1 0,0-1 0,0 0 0,0 1 0,0 0 0,0-1 0,0 1 0,-1 0 0,1 1 0,-1-1 0,0 0 0,0 1 0,0-1 0,0 1 0,-1 0 0,1 0 0,0 4 0,19 93 0,7 116 0,-21-148 0,10 176 0,-16-128 0,-4 127 0,3-241 0,-1-1 0,1 0 0,-1 0 0,1 0 0,-1 1 0,0-1 0,0 0 0,0 0 0,0 0 0,0 0 0,0-1 0,-1 1 0,1 0 0,-1 0 0,1-1 0,-1 1 0,0-1 0,1 1 0,-1-1 0,0 0 0,0 0 0,0 0 0,0 0 0,0 0 0,0 0 0,0 0 0,0-1 0,-1 1 0,1-1 0,0 1 0,0-1 0,-1 0 0,-2 0 0,-10 0 0,-1 0 0,1-1 0,-30-6 0,19 2 0,-212-26 0,-381-42 0,230 46 0,273 21 0,-367-10 0,-1067 16 0,1475 3 0,-91 17 0,-39 2 0,19-19 0,-139 10 0,307-12 0,-810 54 0,309-24 0,439-24 0,-505 4 0,357-13 0,-280 2 0,502 0 0,-1 0 0,0-1 0,0 1 0,1-1 0,-1-1 0,0 1 0,1-1 0,-1 0 0,1-1 0,0 1 0,0-1 0,0 0 0,0-1 0,0 0 0,-7-6 0,9 6 0,0-1 0,0 1 0,1-1 0,-1 0 0,1-1 0,0 1 0,1 0 0,-1-1 0,1 0 0,0 1 0,0-1 0,1 0 0,0 0 0,0 0 0,0 0 0,1 0 0,0-8 0,6-520-1365,-6 514-5461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7:46:44.6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58 32 24575,'-13'190'0,"1"-8"0,11-159 0,-2 0 0,-5 24 0,-3 44 0,11 371 0,0-457 0,0 0 0,0 0 0,0 0 0,1 0 0,0 0 0,0 0 0,3 8 0,-3-11 0,0-1 0,0 1 0,1 0 0,-1 0 0,0-1 0,1 1 0,-1-1 0,1 1 0,0-1 0,0 1 0,-1-1 0,1 0 0,0 0 0,0 0 0,0 0 0,0 0 0,0-1 0,0 1 0,0-1 0,5 1 0,43 6 0,1-3 0,0-2 0,57-6 0,-22 2 0,213 2 0,374-18 0,-565 3 0,-64 7 0,83-3 0,39 12 0,692-19 0,-251 11 0,-355 9 0,-185-3 0,-31-1 0,0 2 0,0 2 0,0 1 0,44 10 0,-47-8 0,0 0 0,-1-3 0,1 0 0,49-5 0,-5 1 0,1318 2 0,-1357 2 0,50 8 0,29 2 0,59 5 0,-93-10 0,155-6 0,-102-4 0,438 3 0,-567 0 0,-1 1 0,1-2 0,0 1 0,0-1 0,-1 0 0,1-1 0,-1 1 0,1-1 0,-1-1 0,7-2 0,-9 2 0,-1 1 0,0-1 0,0 0 0,0 0 0,0 0 0,0 0 0,0 0 0,-1-1 0,0 1 0,0-1 0,0 0 0,0 0 0,0 1 0,-1-1 0,0 0 0,1 0 0,-1-6 0,7-39 0,-2 0 0,-3 0 0,-2-1 0,-5-49 0,1-9 0,5-11 0,-4-116 0,1 232 0,0-1 0,0 0 0,0 1 0,0 0 0,-1-1 0,1 1 0,-1 0 0,0 0 0,0 0 0,0 0 0,0 0 0,-1 0 0,1 0 0,-1 1 0,1-1 0,-1 1 0,0 0 0,0 0 0,0 0 0,0 0 0,0 1 0,-1-1 0,1 1 0,-1-1 0,1 1 0,-5 0 0,-14-5 0,0 2 0,0 0 0,-29 0 0,14 1 0,-483-49 0,-98-12 0,333 26 0,-294 1 0,-4220 40 0,4746-8-1365,34 0-5461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7:46:44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24575,'0'724'-1365,"0"-703"-5461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7:46:44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 24575,'2998'0'0,"-2963"0"0,0 2 0,-1 2 0,1 1 0,41 12 0,-72-16 0,1 1 0,-1-1 0,-1 1 0,1 1 0,0-1 0,-1 0 0,1 1 0,-1 0 0,1 0 0,-1 0 0,0 0 0,-1 0 0,1 1 0,0-1 0,-1 1 0,0 0 0,0-1 0,0 1 0,0 0 0,-1 0 0,1 1 0,-1-1 0,1 5 0,1 11 0,0 0 0,-1 1 0,-2 34 0,0-28 0,-2 79 0,1-43 0,1 0 0,13 87 0,5-56 0,-3-16 0,10 148 0,-25-224 0,0 1 0,0-1 0,0 1 0,-1 0 0,1-1 0,-1 1 0,1-1 0,-1 1 0,0-1 0,0 1 0,0-1 0,0 0 0,-1 1 0,1-1 0,0 0 0,-1 0 0,0 0 0,1 0 0,-1 0 0,0 0 0,0-1 0,0 1 0,0-1 0,-1 1 0,1-1 0,0 0 0,-1 1 0,1-1 0,-1-1 0,1 1 0,-4 1 0,-9 1 0,1-1 0,-1-1 0,0 0 0,-24-1 0,12-1 0,-916 0 0,354-2 0,334 5 0,-277-4 0,375-9 0,-45-1 0,174 10 0,0-1 0,0-1 0,-40-11 0,40 8 0,0 1 0,-1 1 0,-41-2 0,33 8 0,25 1 0,-1-2 0,0 1 0,0-2 0,1 1 0,-1-2 0,0 0 0,1 0 0,-1-1 0,1-1 0,-22-9 0,31 11-76,1 1 1,0-1-1,0 0 0,1 0 0,-1 0 0,0 0 0,1 0 0,-1-1 1,1 1-1,0 0 0,0-1 0,0 1 0,0-1 0,0 0 1,0 1-1,1-1 0,-1-3 0,-2-12-6750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7:54:40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24575,'159'-1'0,"168"3"0,-289 0 0,0 1 0,0 3 0,-1 1 0,73 23 0,-99-25 0,-1 0 0,0 0 0,0 0 0,-1 1 0,15 13 0,42 41 0,-37-31 0,-3-6 0,-16-15 0,0 0 0,-1 1 0,0 0 0,15 20 0,-21-23 0,-1 1 0,1 0 0,-1 0 0,-1 0 0,1 0 0,-1 0 0,-1 0 0,1 0 0,-2 10 0,2 2 0,1 52 0,-3 0 0,-13 94 0,3-88 0,-10 101 0,20-150 0,0 0 0,3-1 0,0 1 0,9 40 0,-9-59 0,1 8 0,2 0 0,-1-1 0,2 1 0,8 16 0,-12-30 0,0-1 0,0 1 0,0-1 0,0 0 0,1 1 0,-1-1 0,0-1 0,1 1 0,0 0 0,-1-1 0,6 3 0,38 13 0,-27-11 0,23 9 0,0-1 0,1-2 0,1-2 0,0-2 0,89 4 0,174 8 0,49 1 0,-167-22 0,-762 46 0,284-14 0,285-30 0,-108 12 0,97-10 0,0 1 0,0 0 0,0 1 0,0 0 0,-17 10 0,28-12 0,1-1 0,-1 1 0,1 0 0,-1 1 0,1-1 0,0 1 0,0-1 0,0 1 0,1 0 0,-1 0 0,1 0 0,0 0 0,0 1 0,1-1 0,-1 0 0,1 1 0,0-1 0,-1 8 0,-1 10 0,2-1 0,1 38 0,0-38 0,1-9 0,0 0 0,1 1 0,1-1 0,-1 0 0,2-1 0,0 1 0,0 0 0,1-1 0,1 0 0,12 20 0,7 4 0,53 56 0,-44-53 0,-20-20 0,0 1 0,-2 0 0,0 1 0,-2 0 0,0 0 0,-1 1 0,-1 1 0,6 24 0,-10-32 0,-1 0 0,0-1 0,-1 1 0,0 0 0,-1 21 0,-1-28 0,0 0 0,-1 0 0,0 0 0,-1-1 0,1 1 0,-1 0 0,-1-1 0,1 1 0,-1-1 0,0 0 0,-1 0 0,1 0 0,-6 5 0,-25 31 0,-40 37 0,57-64 0,0-1 0,0 0 0,-2-1 0,0-1 0,-25 12 0,11-11 0,0-2 0,-1-1 0,0-2 0,-59 6 0,49-7 0,0 1 0,-48 15 0,27 0 0,27-8 0,-1-2 0,-1-1 0,0-2 0,-65 7 0,53-15 208,28-2-601,1 1 0,-1 2-1,-36 7 1,51-7-6433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6:31:22.2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24575,'190'0'0,"-282"0"-1365,81 0-5461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8:31:22.13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410 1 24575,'-1'554'0,"2"555"0,40-629 0,-8-156 0,-18 85 0,0 11 0,11 441 0,-10-157 0,1-27 0,-17-668 0,12 767 0,8-159 0,-18-553 0,50 609 0,-9-187 0,11 845 0,-53-933 0,-4 322 0,-11-278 0,2-103 0,-17-8 0,22-275 0,-28 461 0,36 6 0,18-144 0,-22-387 0,-1-1 0,0 1 0,-1 0 0,1 0 0,-8-8 0,-46-66 0,38 54 0,4 5 0,-25-36 0,-3 2 0,-78-80 0,37 44 0,29 30 0,-100-88 0,152 148 0,-1-1 0,0 1 0,0 0 0,0 0 0,-8-2 0,13 4 0,0 1 0,0 0 0,-1 0 0,1 0 0,0 0 0,-1 0 0,1 0 0,0 0 0,0-1 0,-1 1 0,1 0 0,0 0 0,-1 0 0,1 0 0,0 0 0,-1 0 0,1 0 0,0 0 0,0 1 0,-1-1 0,1 0 0,0 0 0,-1 0 0,1 0 0,0 0 0,0 0 0,-1 1 0,1-1 0,0 0 0,0 0 0,-1 0 0,1 1 0,0-1 0,-1 0 0,2 2 0,-1-1 0,0 0 0,0 1 0,0-1 0,1 0 0,-1 1 0,1-1 0,-1 0 0,1 0 0,-1 0 0,1 0 0,0 1 0,1 0 0,21 30 0,2-2 0,1 0 0,2-2 0,39 32 0,50 25 0,-11-9 0,-61-46 0,-38-26 0,0 0 0,0 0 0,-1 1 0,1 0 0,-1 0 0,0 0 0,-1 1 0,1 0 0,-1 0 0,0 0 0,0 1 0,5 10 0,-3-3 0,1 0 0,1-1 0,13 18 0,-13-20 0,0 1 0,-1 0 0,-1 1 0,8 16 0,-7-13 0,0-1 0,1 0 0,0 0 0,15 16 0,13 21 0,-36-51 0,0 1 0,0-1 0,0 0 0,0 0 0,1 0 0,-1 0 0,1 0 0,-1 0 0,1 0 0,-1 0 0,1 0 0,-1-1 0,1 1 0,0 0 0,-1-1 0,1 0 0,0 1 0,-1-1 0,1 0 0,0 0 0,0 0 0,-1 0 0,1 0 0,0 0 0,-1-1 0,1 1 0,0 0 0,-1-1 0,1 1 0,1-2 0,8-2 0,0-1 0,0 0 0,13-9 0,-14 8 0,125-78 0,-43 26 0,-50 33 0,87-58 0,-108 68 0,-1-1 0,-1-1 0,-1 0 0,17-21 0,146-208 0,-178 243-151,-1-1-1,0 1 0,0-1 0,-1 1 1,1-1-1,-1 1 0,0-1 1,2-7-1,-2-2-6674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8:31:25.63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1444 14012 24575,'-10'-160'0,"5"94"0,-4-47 0,-11-273 0,15 10 0,-28 1 0,9 209 0,-1-173 0,16-792 0,4 795 0,-1-228 0,-15-353 0,-68-32 0,69 765 0,-25-690 0,28 496 0,2 122 0,-4-148-153,-15-626-470,35 700 805,-8-390 412,-13 353-594,-18-625 0,6 302 0,2 104 0,27 145 0,-3-104 0,4 486 0,1-192 0,1 250 0,0 0 0,0 0 0,0 1 0,0-1 0,0 0 0,0 0 0,1 0 0,-1 0 0,0 0 0,0 1 0,1-1 0,-1 0 0,0 0 0,1 0 0,-1 1 0,1-1 0,-1 0 0,1 0 0,-1 1 0,1-1 0,-1 0 0,1 1 0,0-1 0,-1 1 0,1-1 0,0 1 0,0-1 0,-1 1 0,1-1 0,0 1 0,0 0 0,0 0 0,0-1 0,0 1 0,-1 0 0,1 0 0,0 0 0,0 0 0,0 0 0,0 0 0,0 0 0,0 0 0,-1 0 0,1 0 0,0 1 0,0-1 0,0 0 0,0 0 0,-1 1 0,1-1 0,0 1 0,1 0 0,3 1 0,0 1 0,0 0 0,-1 0 0,1 1 0,0-1 0,6 8 0,7 10 0,-1 2 0,29 47 0,-32-48 0,0-2 0,1 0 0,32 31 0,63 48 0,-25-24 0,-29-26 0,-138-116 0,-13-21 0,-95-116 0,174 188 0,0 1 0,0 1 0,-1 1 0,-1 1 0,-1 0 0,1 1 0,-25-10 0,37 18 0,0 1 0,0 0 0,-1 0 0,1 1 0,0-1 0,-1 1 0,1 1 0,-1-1 0,1 1 0,-1 0 0,1 1 0,-1-1 0,1 1 0,-8 3 0,-6 2 0,0 1 0,-38 20 0,31-14 0,-47 21 45,-212 109 237,239-115-705,0 1 0,3 3 0,-74 67 0,103-84-6403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8:15:57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0 299 24575,'32'1'0,"59"11"0,-7 0 0,2-9 0,-50-2 0,55 7 0,-90-8 0,1 0 0,0 1 0,0-1 0,0 0 0,0 0 0,-1 0 0,1-1 0,0 1 0,0 0 0,0-1 0,-1 1 0,1-1 0,0 1 0,0-1 0,-1 0 0,1 0 0,-1 0 0,1 0 0,0 0 0,1-1 0,-1-1 0,0 1 0,0-1 0,0 1 0,-1-1 0,1 0 0,-1 0 0,1 1 0,-1-1 0,0 0 0,1-6 0,1-7 0,-1 0 0,-1 0 0,-1-30 0,0 34 0,-1-9 0,0 13 0,1 0 0,0 0 0,0 0 0,1 0 0,2-11 0,-3 18 0,1-1 0,0 0 0,-1 0 0,1 1 0,0-1 0,0 0 0,0 1 0,0-1 0,0 1 0,0-1 0,1 1 0,-1-1 0,0 1 0,1 0 0,-1 0 0,1 0 0,-1 0 0,1 0 0,0 0 0,-1 0 0,1 0 0,0 1 0,0-1 0,0 0 0,-1 1 0,1 0 0,3-1 0,35-1 0,-1 2 0,1 1 0,-1 2 0,39 9 0,-27-4 0,87 1 0,-117-8 0,0 0 0,23 6 0,-6-2 0,-37-4 0,1-1 0,-1 1 0,1-1 0,-1 1 0,1-1 0,-1 1 0,1 0 0,-1-1 0,0 1 0,1 0 0,-1 0 0,0 0 0,0 0 0,0 0 0,0 1 0,0-1 0,0 0 0,0 0 0,0 1 0,0-1 0,-1 1 0,1-1 0,0 0 0,-1 1 0,1-1 0,-1 1 0,0 0 0,1-1 0,-1 3 0,1 6 0,0 0 0,-1 0 0,-2 16 0,1-9 0,0 20 0,1 68 0,0-104 0,0 1 0,1 0 0,-1 0 0,1-1 0,0 1 0,0 0 0,-1 0 0,1-1 0,0 1 0,0-1 0,0 1 0,1-1 0,-1 0 0,0 1 0,0-1 0,1 0 0,-1 0 0,1 0 0,-1 0 0,1 0 0,0 0 0,-1 0 0,1 0 0,0-1 0,-1 1 0,1-1 0,0 1 0,0-1 0,0 0 0,-1 1 0,4-1 0,8 1 0,1-1 0,0 0 0,18-2 0,-9 1 0,13-1 0,1 2 0,69 10 0,-81-6 0,39-1 0,-13 0 0,-44-2 0,0-1 0,1 1 0,-1-1 0,1 0 0,0 0 0,13-3 0,-20 3 0,1-1 0,0 1 0,0-1 0,-1 0 0,1 1 0,0-1 0,-1 0 0,1 0 0,-1 0 0,1-1 0,-1 1 0,0 0 0,1 0 0,-1-1 0,0 1 0,0-1 0,0 1 0,0-1 0,0 1 0,0-1 0,-1 0 0,1 1 0,0-1 0,-1 0 0,1 0 0,-1 0 0,0 1 0,0-1 0,0-3 0,0-15 0,0 1 0,-2-1 0,-5-25 0,-3-25 0,9 46 0,-1 12 0,1 0 0,1-1 0,0 1 0,0 0 0,1 0 0,4-16 0,-5 27 0,1 0 0,-1 0 0,1 0 0,0 0 0,-1 0 0,1 0 0,0 0 0,0 0 0,0 0 0,-1 0 0,1 0 0,0 0 0,0 1 0,0-1 0,1 0 0,-1 1 0,0-1 0,0 1 0,0-1 0,0 1 0,1 0 0,-1-1 0,0 1 0,0 0 0,0 0 0,1 0 0,-1 0 0,2 0 0,4 0 0,1 1 0,0 0 0,11 3 0,-8-2 0,146 33 0,-155-34 0,-1-1 0,1 0 0,-1 1 0,0-1 0,1 1 0,-1 0 0,1 0 0,-1-1 0,0 1 0,0 0 0,1 0 0,-1 0 0,0 0 0,0 0 0,0 1 0,0-1 0,0 0 0,-1 0 0,1 1 0,0-1 0,0 2 0,7 34 0,-2-8 0,-3-13 0,1 0 0,-2 1 0,0-1 0,-1 18 0,1 6 0,-1-38 0,-1 0 0,1 0 0,-1-1 0,1 1 0,0 0 0,0-1 0,0 1 0,0 0 0,0-1 0,0 1 0,0-1 0,0 0 0,1 1 0,-1-1 0,0 0 0,1 0 0,-1 0 0,1 0 0,0 0 0,-1 0 0,1 0 0,0 0 0,-1-1 0,1 1 0,0-1 0,0 1 0,2-1 0,9 3 0,-1-1 0,24 0 0,-29-2 0,43 1 0,-18-1 0,58 8 0,-61-4 0,1-2 0,34-2 0,-49 0 0,-13 0 0,1 0 0,-1 0 0,1 0 0,-1-1 0,0 1 0,1-1 0,-1 0 0,0 1 0,1-1 0,-1 0 0,0 0 0,0-1 0,0 1 0,0 0 0,0-1 0,0 1 0,2-3 0,-1 1 0,-1 0 0,0 0 0,0 0 0,0-1 0,0 1 0,0-1 0,-1 1 0,0-1 0,0 0 0,1-4 0,1-9 0,-2 0 0,0 0 0,0 0 0,-3-19 0,1 17 0,0 8 0,2 1 0,-1-1 0,1 0 0,1 1 0,0-1 0,0 1 0,1 0 0,1-1 0,0 2 0,6-14 0,-9 21 0,1 1 0,-1-1 0,0 1 0,1 0 0,-1-1 0,1 1 0,0 0 0,-1 0 0,1 0 0,0 0 0,0 0 0,0 0 0,-1 0 0,1 1 0,0-1 0,0 1 0,0-1 0,0 1 0,3 0 0,43 0 0,-31 1 0,236 1 0,-251-2 0,0 0 0,-1 0 0,1 0 0,0 1 0,-1-1 0,1 0 0,-1 1 0,1 0 0,0-1 0,-1 1 0,1 0 0,-1-1 0,1 1 0,-1 0 0,0 0 0,1 0 0,-1 1 0,0-1 0,0 0 0,0 0 0,0 1 0,0-1 0,0 0 0,0 1 0,0-1 0,0 1 0,-1 0 0,1-1 0,-1 1 0,1 2 0,2 7 0,-2-1 0,0 0 0,0 1 0,-1 12 0,1 8 0,7 121 0,-8-150 0,0 0 0,1 0 0,-1 0 0,1 0 0,-1 0 0,1 0 0,0 0 0,0 0 0,0 0 0,0 0 0,0 0 0,0-1 0,1 1 0,-1 0 0,0-1 0,1 1 0,0-1 0,-1 1 0,1-1 0,0 0 0,-1 0 0,1 0 0,0 0 0,0 0 0,0 0 0,0-1 0,2 2 0,7 0 0,0 1 0,0-1 0,1-1 0,11 0 0,1 1 0,210 3 0,-139-7 0,-91 3 0,0-1 0,0-1 0,0 1 0,0 0 0,0-1 0,0 0 0,0 0 0,0 0 0,0-1 0,-1 1 0,8-5 0,-9 4 0,1 1 0,-1-2 0,0 1 0,0 0 0,-1 0 0,1 0 0,0-1 0,-1 1 0,0-1 0,1 0 0,-1 1 0,0-1 0,0 0 0,0 0 0,-1 1 0,1-1 0,0-5 0,0-13 0,-1 0 0,-3-37 0,1 42 0,0-1 0,2 0 0,0 0 0,1 1 0,4-21 0,-5 35 0,1 0 0,0 0 0,0 0 0,0 1 0,0-1 0,0 0 0,0 1 0,0-1 0,0 1 0,1-1 0,-1 1 0,0-1 0,1 1 0,0 0 0,-1 0 0,1 0 0,0 0 0,-1 0 0,1 0 0,0 0 0,0 0 0,0 1 0,0-1 0,0 1 0,0 0 0,4-1 0,6 0 0,0 1 0,-1 0 0,19 2 0,-9 0 0,182 0 0,-200-1 0,-1-1 0,0 1 0,1-1 0,-1 1 0,0 0 0,0 0 0,0 0 0,1 0 0,-1 0 0,0 0 0,0 1 0,0-1 0,-1 1 0,1-1 0,0 1 0,2 3 0,22 36 0,-16-22 0,2 1 0,-1 0 0,-1 0 0,-1 0 0,10 36 0,-18-53 0,0 0 0,0 0 0,0 0 0,1-1 0,-1 1 0,1 0 0,0 0 0,0-1 0,0 1 0,0-1 0,0 0 0,1 0 0,-1 0 0,1 0 0,-1 0 0,1 0 0,0-1 0,0 1 0,0-1 0,0 0 0,0 0 0,4 1 0,7 2 0,0-2 0,0 0 0,27 0 0,-19-1 0,-5 0 0,71 4 0,109-8 0,-195 3 0,0 0 0,0 0 0,0 0 0,0 0 0,0-1 0,0 1 0,0-1 0,0 0 0,0 1 0,0-1 0,0 0 0,0 0 0,0 0 0,-1 0 0,1-1 0,0 1 0,-1 0 0,1-1 0,-1 1 0,1-1 0,-1 0 0,0 1 0,1-1 0,-1 0 0,0 0 0,1-3 0,0-2 0,-1 0 0,0 1 0,-1-1 0,1 0 0,-1 0 0,-2-12 0,2 13 0,-3-24 0,-1-43 0,4 67 0,1-1 0,0 1 0,0-1 0,0 1 0,0-1 0,1 1 0,0 0 0,5-10 0,-6 14 0,0 1 0,0 0 0,0 0 0,0 0 0,0 0 0,0 0 0,1 0 0,-1 0 0,0 0 0,1 1 0,-1-1 0,0 0 0,1 1 0,-1-1 0,1 1 0,-1-1 0,1 1 0,1 0 0,32-2 0,-23 2 0,465 0 0,-201 2 0,-93-3 0,195 2 0,-263 6 0,45 1 0,-155-9 0,0 1 0,-1 0 0,1 1 0,0-1 0,0 1 0,0 0 0,-1 0 0,1 0 0,0 1 0,4 2 0,-6-3 0,-1 1 0,0 0 0,0 0 0,0 0 0,0 0 0,0 0 0,-1 1 0,1-1 0,0 0 0,-1 1 0,0 0 0,0-1 0,0 1 0,0-1 0,0 1 0,0 0 0,-1 0 0,1 5 0,1 11 0,0 0 0,-2 1 0,-3 29 0,2-29 0,0 0 0,3 39 0,-1-58 0,-1 1 0,1 0 0,-1-1 0,1 1 0,0-1 0,-1 1 0,1-1 0,0 1 0,0-1 0,0 1 0,0-1 0,1 0 0,-1 0 0,0 0 0,0 1 0,1-1 0,-1 0 0,1-1 0,-1 1 0,1 0 0,-1 0 0,1-1 0,-1 1 0,1 0 0,0-1 0,-1 0 0,4 1 0,6 0 0,-1 0 0,1 0 0,15-1 0,-10-1 0,259 10 0,-213-2 0,-31-3 0,57 1 0,-86-5 0,0 0 0,0-1 0,0 1 0,0 0 0,0-1 0,0 0 0,-1 1 0,1-1 0,0 0 0,0 0 0,-1 0 0,1 0 0,-1 0 0,1 0 0,-1 0 0,1-1 0,-1 1 0,1-1 0,-1 1 0,0-1 0,0 1 0,0-1 0,0 0 0,0 1 0,0-1 0,-1 0 0,1 0 0,0 0 0,-1 0 0,0 0 0,1-3 0,1-7 0,-2 0 0,1 0 0,-1 0 0,-2-13 0,1 6 0,-1-10 0,1-187 0,1 214 0,1 1 0,-1-1 0,0 0 0,1 1 0,-1-1 0,1 1 0,0-1 0,-1 1 0,1-1 0,0 1 0,0-1 0,0 1 0,0 0 0,0-1 0,0 1 0,0 0 0,1 0 0,-1 0 0,0 0 0,1 0 0,-1 0 0,0 0 0,1 0 0,0 1 0,-1-1 0,1 0 0,-1 1 0,1-1 0,0 1 0,-1 0 0,1 0 0,1-1 0,9 1 0,-1-1 0,1 1 0,21 3 0,-6 0 0,77-4 0,55 3 0,-158-2 0,1 1 0,-1-1 0,1 0 0,-1 1 0,0 0 0,1-1 0,-1 1 0,0 0 0,0 0 0,1-1 0,-1 1 0,0 0 0,0 0 0,0 0 0,0 1 0,0-1 0,0 0 0,0 0 0,-1 0 0,1 1 0,0-1 0,-1 0 0,1 1 0,0-1 0,-1 1 0,1 1 0,1 6 0,0 0 0,-1 0 0,1 11 0,-1-5 0,3 77 0,-2-27 0,-2-62 0,0-1 0,1 1 0,-1 0 0,1-1 0,-1 1 0,1 0 0,0-1 0,0 1 0,0-1 0,1 1 0,-1-1 0,0 0 0,1 1 0,0-1 0,-1 0 0,1 0 0,0 0 0,0 0 0,0 0 0,0-1 0,0 1 0,1-1 0,-1 1 0,0-1 0,1 0 0,-1 0 0,1 0 0,0 0 0,4 1 0,6 0 0,1 0 0,0-1 0,-1-1 0,26-1 0,-9-1 0,8 2 0,-2-2 0,-1 3 0,46 6 0,-79-7 0,0 0 0,0 1 0,0-1 0,0 0 0,0 0 0,0 0 0,0 0 0,0 0 0,0 0 0,0-1 0,0 1 0,0-1 0,-1 1 0,1-1 0,0 0 0,0 0 0,0 0 0,-1 0 0,1 0 0,0 0 0,-1 0 0,1-1 0,-1 1 0,1-1 0,0-1 0,2-2 0,-1-1 0,0 0 0,0 0 0,-1 0 0,0 0 0,2-10 0,18-44 0,-16 45 0,0 0 0,7-31 0,-13 44 0,0 0 0,1 1 0,-1-1 0,1 0 0,-1 0 0,1 1 0,0-1 0,0 1 0,0-1 0,-1 0 0,2 1 0,-1 0 0,0-1 0,0 1 0,0 0 0,1-1 0,-1 1 0,0 0 0,1 0 0,-1 0 0,1 0 0,0 1 0,3-3 0,1 2 0,1-1 0,0 1 0,0 0 0,0 1 0,8-1 0,0 1 0,212-2 0,-221 2 0,-1 1 0,0-1 0,0 1 0,1 0 0,-1 1 0,0-1 0,0 1 0,0 0 0,5 3 0,-8-4 0,0 1 0,0-1 0,-1 1 0,1 0 0,0 0 0,0-1 0,-1 1 0,1 0 0,-1 0 0,0 1 0,0-1 0,0 0 0,0 0 0,0 1 0,0-1 0,0 0 0,-1 1 0,1-1 0,-1 1 0,1 4 0,-1 18 0,0-17 0,0 0 0,1-1 0,-1 1 0,2 0 0,2 13 0,-3-18 0,0-1 0,0 0 0,1 0 0,-1 0 0,0 0 0,1 0 0,-1 0 0,1 0 0,-1-1 0,1 1 0,0 0 0,0-1 0,0 1 0,0-1 0,0 0 0,0 0 0,0 0 0,0 0 0,1 0 0,-1 0 0,0 0 0,0-1 0,5 1 0,71 8 0,0-3 0,94-5 0,-101-2 0,455 1 0,-523 0 0,0-1 0,-1 1 0,1 0 0,-1-1 0,1 1 0,0-1 0,-1 0 0,1 0 0,-1 0 0,0 0 0,1 0 0,-1 0 0,0-1 0,0 1 0,0-1 0,0 0 0,4-3 0,-3 1 0,0 0 0,0-1 0,0 0 0,0 1 0,-1-1 0,0 0 0,0 0 0,2-7 0,0-6 0,0 0 0,-2 0 0,0-1 0,-1-19 0,-1 35 0,0 0 0,0-1 0,0 1 0,1 0 0,-1 0 0,1 0 0,0 0 0,0 0 0,0-1 0,0 2 0,3-6 0,-3 6 0,1 1 0,-1-1 0,1 1 0,0-1 0,0 1 0,-1 0 0,1-1 0,0 1 0,0 0 0,1 0 0,-1 1 0,0-1 0,0 0 0,0 1 0,0-1 0,1 1 0,2 0 0,32-3 0,-1 2 0,43 4 0,0-1 0,347-2 0,-411 1 0,1 1 0,17 4 0,2 0 0,-33-6 0,0 0 0,-1 1 0,1 0 0,-1-1 0,0 1 0,1 0 0,-1 0 0,1-1 0,-1 1 0,0 0 0,0 0 0,1 1 0,-1-1 0,0 0 0,0 0 0,0 1 0,0-1 0,-1 0 0,1 1 0,0-1 0,-1 1 0,1-1 0,0 1 0,-1-1 0,0 1 0,1-1 0,-1 1 0,0 1 0,2 8 0,-2 0 0,1 0 0,-2 12 0,1-12 0,-1 9 0,0-10 0,1-1 0,-1 0 0,2 1 0,2 13 0,-3-21 0,0 0 0,1 0 0,0 0 0,0 0 0,0 1 0,0-1 0,0 0 0,0-1 0,0 1 0,0 0 0,1 0 0,-1 0 0,1-1 0,-1 1 0,1-1 0,0 1 0,0-1 0,-1 0 0,1 1 0,0-1 0,0 0 0,0 0 0,4 1 0,11 1 0,-1-1 0,1 0 0,0-1 0,0 0 0,0-2 0,18-2 0,16 0 0,226 14 0,-275-11 0,7 1 0,0 0 0,0-1 0,1 0 0,-1 0 0,17-4 0,-23 4 0,-1-1 0,1 0 0,-1 0 0,0 0 0,0-1 0,1 1 0,-1 0 0,0-1 0,0 1 0,0-1 0,-1 0 0,1 0 0,0 0 0,-1 1 0,1-2 0,-1 1 0,1 0 0,-1 0 0,0 0 0,0-1 0,0 1 0,0 0 0,0-1 0,-1 1 0,1-1 0,-1-2 0,1-5 0,0 1 0,-1 0 0,-1-15 0,0 15 0,1 0 0,0-1 0,1-10 0,0 19 0,-1-1 0,1 1 0,0 0 0,-1-1 0,1 1 0,0 0 0,0-1 0,0 1 0,0 0 0,0 0 0,0 0 0,0 0 0,1 0 0,-1 0 0,0 0 0,0 0 0,1 0 0,-1 0 0,1 1 0,-1-1 0,0 1 0,1-1 0,-1 1 0,1 0 0,2-1 0,42-4 0,-41 5 0,65-6 0,17 0 0,-53 5 0,-21 0 0,0 1 0,0 0 0,24 4 0,-34-3 0,-1 0 0,1 0 0,0 0 0,-1 1 0,1-1 0,-1 1 0,0 0 0,1-1 0,-1 1 0,0 0 0,0 1 0,0-1 0,0 0 0,-1 1 0,1-1 0,-1 0 0,1 1 0,-1 0 0,2 4 0,2 8 0,0 0 0,4 23 0,-5-19 0,-2-10 0,0-1 0,1 0 0,-1-1 0,8 15 0,-8-19 0,-1-1 0,0 0 0,1 0 0,0-1 0,-1 1 0,1 0 0,0 0 0,0-1 0,0 1 0,0-1 0,0 0 0,0 0 0,0 1 0,1-1 0,-1-1 0,0 1 0,1 0 0,-1 0 0,1-1 0,4 1 0,197-1 0,-105-2 0,-68 3 0,-21 0 0,-1-1 0,0 0 0,1 0 0,-1 0 0,0-2 0,13-2 0,-19 3 0,0-1 0,-1 0 0,1 0 0,-1 0 0,1 0 0,-1-1 0,0 1 0,0-1 0,0 1 0,0-1 0,-1 1 0,1-1 0,-1 0 0,1 0 0,-1 0 0,0 0 0,1-4 0,2-6 0,-1 0 0,4-23 0,-6 24 0,-1 6 0,1-1 0,0 0 0,0 0 0,5-11 0,-6 17 0,1-1 0,0 1 0,0-1 0,0 0 0,0 1 0,0 0 0,0-1 0,0 1 0,0 0 0,1-1 0,-1 1 0,0 0 0,1 0 0,-1 0 0,1 0 0,-1 0 0,1 0 0,0 1 0,-1-1 0,1 0 0,0 1 0,-1 0 0,3-1 0,40-3 0,0 2 0,61 4 0,-27 0 0,-71-2 0,-1 0 0,1 1 0,0 0 0,-1 0 0,13 3 0,-16-3 0,0 1 0,0-1 0,0 1 0,-1 0 0,1-1 0,-1 1 0,1 0 0,-1 1 0,0-1 0,0 0 0,0 1 0,0-1 0,0 1 0,2 5 0,2 5 0,0 0 0,-1 0 0,6 28 0,-8-28 0,0 1 0,1-1 0,1 0 0,8 16 0,-12-27 0,1 0 0,0 0 0,0 0 0,0 0 0,0 0 0,0 0 0,0-1 0,0 1 0,0 0 0,1-1 0,-1 0 0,1 0 0,-1 0 0,1 0 0,-1 0 0,1 0 0,0 0 0,-1-1 0,1 1 0,3-1 0,8 1 0,-1-1 0,27-3 0,-11 0 0,251 1 0,-277 2 0,-1 0 0,0 0 0,1 0 0,-1-1 0,0 1 0,0 0 0,1-1 0,-1 0 0,0 1 0,0-1 0,0 0 0,0 0 0,0 0 0,0-1 0,0 1 0,0 0 0,0-1 0,2-2 0,-2 0 0,0 1 0,0-1 0,0 0 0,-1 0 0,0 0 0,0 0 0,0 0 0,0 0 0,0-6 0,6-37 0,14-47 0,-20 92 0,0 0 0,0-1 0,0 1 0,0 1 0,1-1 0,-1 0 0,1 0 0,-1 0 0,1 1 0,-1-1 0,1 1 0,0-1 0,0 1 0,0 0 0,-1-1 0,1 1 0,1 0 0,-1 0 0,0 1 0,0-1 0,0 0 0,0 1 0,4-1 0,6-1 0,1 0 0,-1 1 0,14 1 0,-13 0 0,205 3 0,-217-3 0,1 0 0,-1 1 0,1-1 0,-1 1 0,1-1 0,-1 1 0,0 0 0,1-1 0,-1 1 0,0 0 0,0 0 0,1 0 0,-1 0 0,0 0 0,0 0 0,0 0 0,0 1 0,0-1 0,-1 0 0,1 0 0,0 1 0,0-1 0,-1 0 0,1 1 0,-1-1 0,1 4 0,1 4 0,0 1 0,0-1 0,0 13 0,-1-6 0,1 6 0,-2-16 0,0 0 0,1 0 0,0-1 0,0 1 0,0 0 0,3 6 0,-3-10 0,0-1 0,0 1 0,0-1 0,0 0 0,0 1 0,0-1 0,0 0 0,0 0 0,0 1 0,1-1 0,-1 0 0,1-1 0,-1 1 0,0 0 0,1 0 0,0 0 0,-1-1 0,1 1 0,-1-1 0,1 1 0,0-1 0,-1 0 0,1 0 0,0 0 0,-1 1 0,3-2 0,95-1 0,45 1 0,-122 4 0,-19-2 0,-1-1 0,1 1 0,0-1 0,0 0 0,-1 0 0,1 0 0,5 0 0,-6-1 0,-1 1 0,0-1 0,1 0 0,-1 1 0,0-1 0,0 0 0,0 0 0,1 0 0,-1 0 0,0 0 0,0 0 0,0 0 0,-1 0 0,1 0 0,0-1 0,0 1 0,0 0 0,-1-1 0,1-1 0,22-58 0,-20 49 0,1 0 0,1 0 0,0 0 0,1 0 0,0 0 0,0 1 0,14-17 0,-6 7 0,-13 19 0,0 0 0,0 0 0,0 0 0,0 1 0,0-1 0,0 0 0,1 1 0,-1-1 0,1 1 0,-1 0 0,1-1 0,-1 1 0,1 0 0,0 0 0,-1 0 0,1 0 0,0 0 0,0 0 0,0 0 0,0 1 0,0-1 0,2 0 0,33-2 0,-1 2 0,41 3 0,-2 0 0,-72-1 0,0-1 0,0 0 0,0 1 0,0-1 0,0 1 0,0 0 0,-1 0 0,1 0 0,0 1 0,0-1 0,-1 1 0,1-1 0,-1 1 0,1 0 0,-1 0 0,0 0 0,0 0 0,0 0 0,0 1 0,0-1 0,0 1 0,-1-1 0,1 1 0,1 3 0,3 8 0,0 1 0,-1-1 0,5 26 0,-2-9 0,-4-14 0,-1 1 0,-1 0 0,1 30 0,-1-17 0,-2-30 0,0 1 0,0 0 0,1-1 0,-1 1 0,1 0 0,-1-1 0,1 1 0,-1-1 0,1 1 0,0-1 0,0 1 0,0-1 0,0 1 0,0-1 0,0 0 0,0 0 0,0 1 0,0-1 0,1 0 0,-1 0 0,0 0 0,1 0 0,-1-1 0,1 1 0,-1 0 0,1-1 0,0 1 0,-1-1 0,3 1 0,5 1 0,0-1 0,0 0 0,0-1 0,13-1 0,-4 1 0,32 2 0,1 2 0,74 16 0,-120-19 0,1 1 0,1-1 0,0 0 0,0 0 0,-1-1 0,10 0 0,-15 0 0,1-1 0,0 1 0,0 0 0,0-1 0,-1 0 0,1 1 0,0-1 0,-1 0 0,1 0 0,-1 0 0,1 0 0,-1 0 0,1 0 0,-1 0 0,1-1 0,-1 1 0,0 0 0,0-1 0,0 1 0,0-1 0,0 1 0,0-1 0,0 0 0,0-1 0,3-9 0,-1 0 0,0 0 0,-1 0 0,0 0 0,0-13 0,-1 9 0,7-33 0,9-36 0,-17 84 0,1-1 0,-1 1 0,0 0 0,1-1 0,0 1 0,-1-1 0,1 1 0,0 0 0,0 0 0,-1-1 0,1 1 0,0 0 0,0 0 0,1 0 0,-1 0 0,0 0 0,0 0 0,0 0 0,1 0 0,-1 1 0,0-1 0,1 0 0,-1 1 0,0-1 0,1 1 0,-1-1 0,3 1 0,4-1 0,0 0 0,0 0 0,0 1 0,9 1 0,-2 0 0,191-9 0,-204 7 0,0 1 0,0 0 0,0-1 0,-1 1 0,1 0 0,0 0 0,0 1 0,0-1 0,0 0 0,0 1 0,0-1 0,0 1 0,-1-1 0,1 1 0,0 0 0,0 0 0,-1 0 0,1 0 0,-1 0 0,3 1 0,-2 1 0,0 0 0,-1 0 0,1 0 0,-1 0 0,1 0 0,-1 1 0,0-1 0,0 0 0,0 0 0,0 6 0,11 68 0,-12-76 0,1 1 0,0-1 0,-1 0 0,1 1 0,0-1 0,0 0 0,0 1 0,0-1 0,0 0 0,0 0 0,0 0 0,0 0 0,0 0 0,1 0 0,-1 0 0,0 0 0,1 0 0,-1-1 0,0 1 0,1-1 0,-1 1 0,1-1 0,1 1 0,42 8 0,-36-8 0,62 5 0,125-4 0,-93-4 0,-99 2 0,0 0 0,0 0 0,0 0 0,0-1 0,0 1 0,0-1 0,0 0 0,7-3 0,-9 3 0,0-1 0,-1 1 0,1 0 0,0-1 0,-1 1 0,1-1 0,-1 1 0,0-1 0,1 0 0,-1 0 0,0 1 0,0-1 0,0 0 0,-1 0 0,1 0 0,0 0 0,-1 0 0,1 0 0,0-3 0,25-165 0,-26 166 0,1 0 0,0 0 0,0 0 0,0 0 0,0 0 0,1 1 0,0-1 0,0 0 0,2-3 0,-2 5 0,0 1 0,0-1 0,0 1 0,0 0 0,0 0 0,0-1 0,0 2 0,0-1 0,1 0 0,-1 0 0,0 1 0,1-1 0,-1 1 0,0-1 0,1 1 0,-1 0 0,3 0 0,141 1 0,-50 1 0,-94-2 0,1 0 0,-1 1 0,0-1 0,0 0 0,1 1 0,-1 0 0,0 0 0,0 0 0,0 0 0,0 0 0,0 0 0,0 0 0,0 0 0,0 1 0,2 1 0,0 2 0,0-1 0,0 0 0,0 1 0,-1 0 0,5 9 0,0 3 0,-1 0 0,9 33 0,-12-31 0,4 12 0,-7-29 0,0-1 0,0 1 0,0-1 0,0 0 0,0 1 0,0-1 0,0 0 0,1 0 0,-1 0 0,0 0 0,1 0 0,-1 0 0,1 0 0,-1 0 0,1-1 0,-1 1 0,3 0 0,13 3 0,1-1 0,0 0 0,-1-2 0,1 0 0,30-2 0,-24 0 0,1 1 0,34 4 0,44 6 0,-28-4 0,-13-2 63,71-4-1,-52-1-1552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6:31:23.8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18 24575,'9'0'0,"189"8"0,-170-5 0,-22-3 0,-19-2 0,-105-20-1365,100 18-5461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6:32:27.09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57 692 24575,'4'1'0,"1"1"0,0-1 0,-1 1 0,1 0 0,-1 0 0,1 1 0,-1 0 0,0-1 0,0 1 0,0 0 0,-1 1 0,7 6 0,12 10 0,34 19 0,-47-33 0,0-1 0,0 1 0,1-2 0,-1 1 0,1-1 0,0-1 0,18 5 0,8 3 0,-10-2 0,45 10 0,-21-9 0,174 29 0,-221-39 0,291 22 0,-282-22 0,18 0 0,0 0 0,0-2 0,0-1 0,-1-2 0,39-10 0,-17-3 0,80-42 0,-118 53 0,0-1 0,0 0 0,-1-1 0,0 0 0,0-1 0,20-22 0,-27 25 0,-1-1 0,0 0 0,0 0 0,-1 0 0,0-1 0,0 1 0,-1-1 0,0 1 0,0-1 0,-1 0 0,0 0 0,-1 0 0,0 1 0,-1-16 0,-3-11 0,-2 0 0,-12-41 0,18 75 0,-5-12 0,-1 0 0,0 0 0,0 1 0,-1 0 0,-1 0 0,0 0 0,-1 1 0,-11-11 0,-19-28 0,23 31 0,0 0 0,-1 1 0,-1 1 0,-1 1 0,0 0 0,-1 2 0,-1 0 0,-43-21 0,-8 3 0,-38-21 0,99 47 0,0 0 0,0 1 0,0 0 0,0 1 0,-1 0 0,0 0 0,0 2 0,0-1 0,0 2 0,0-1 0,-1 2 0,-17 0 0,-274 3 0,169-4 0,127 1 0,0 1 0,1 0 0,-1 1 0,0-1 0,1 2 0,-1-1 0,1 1 0,-1 0 0,1 0 0,-11 8 0,-6 6 0,-36 31 0,-2 2 0,48-40 0,2 2 0,-1-1 0,1 2 0,1-1 0,0 1 0,1 1 0,1 0 0,0 1 0,1 0 0,0 0 0,-7 21 0,10-18 0,0 1 0,2 0 0,0 0 0,-1 28 0,-1 13 0,2-30 0,2 0 0,3 50 0,-1-74 24,0 0 0,0 0 1,1 0-1,0 0 0,0 0 0,0 0 0,1-1 0,0 1 0,0-1 0,0 0 0,1 0 1,0 0-1,4 5 0,7 5-437,1 0 1,23 17 0,-30-25-54,2 2-6360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6:30:10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1587 359 24575,'0'-7'0,"-1"0"0,0 1 0,0-1 0,-1 0 0,0 1 0,0-1 0,0 1 0,-1 0 0,0 0 0,0 0 0,0 0 0,-1 0 0,0 1 0,0-1 0,-6-4 0,-8-8 0,0 1 0,-36-25 0,36 29 0,7 4 0,0 1 0,0 1 0,-1 0 0,0 1 0,-1 0 0,0 1 0,-20-6 0,-139-40 0,100 34 0,-1 4 0,-1 2 0,-137 0 0,134 10 0,43 0 0,-1 1 0,-67 10 0,94-8 0,1 0 0,0 1 0,0 0 0,0 0 0,0 1 0,1 0 0,-1 0 0,1 1 0,0 0 0,-8 8 0,-1 2 0,1 1 0,-19 28 0,-15 34 0,31-47 0,-33 43 0,-6-6 0,14-19 0,-45 72 0,84-115 0,-1 1 0,1 0 0,1-1 0,-1 1 0,1 0 0,1 0 0,-1 1 0,0 11 0,1 5 0,2 31 0,0-19 0,1 53 0,2 1 0,26 132 0,-23-190 0,2 0 0,1-1 0,2 0 0,1 0 0,22 37 0,-27-57 0,1 0 0,1-1 0,0 0 0,0-1 0,1 0 0,20 14 0,-12-10 0,11 10 0,0-2 0,2-1 0,1-2 0,0 0 0,2-3 0,-1-1 0,43 11 0,-64-21 0,89 22 0,135 17 0,-199-40 0,-1-2 0,61-5 0,-76 0 0,0 0 0,0-1 0,0-1 0,41-18 0,82-49 0,-64 31 0,-45 24 0,-18 10 0,0 0 0,-1-2 0,29-20 0,-29 16 0,-1 0 0,22-25 0,-31 30 0,-1 1 0,0-1 0,-1 0 0,1-1 0,-2 0 0,1 1 0,2-12 0,19-66 0,-4-1 0,11-92 0,-27 130 0,-2-1 0,-2 1 0,-3-1 0,-2 0 0,-10-58 0,8 94 0,0 1 0,0 0 0,-2 0 0,0 0 0,0 1 0,-1 0 0,-1 0 0,-15-17 0,-13-22 0,33 47-273,1 0 0,-1 0 0,-1 0 0,-8-8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6:32:29.69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1153 238 24575,'-2'-3'0,"-1"0"0,1 0 0,-1 0 0,0 0 0,1 0 0,-1 0 0,-5-2 0,2 0 0,-1-1 0,-1 0 0,0 1 0,0 0 0,-15-6 0,-7-4 0,6 2 0,-103-54 0,103 58 0,0 2 0,0 0 0,-1 2 0,-26-3 0,27 4 0,-52-14 0,59 13 0,-1 0 0,1 1 0,-1 1 0,-26-1 0,1 4 0,0 2 0,-80 13 0,108-12 0,0 1 0,1 0 0,0 1 0,0 1 0,0 0 0,1 1 0,0 0 0,0 1 0,0 1 0,1 0 0,-19 19 0,19-15 0,2-1 0,0 1 0,0 1 0,1 0 0,1 0 0,0 0 0,1 1 0,1 1 0,0-1 0,1 1 0,-5 29 0,-4 13 0,9-41 0,1 0 0,1 1 0,0-1 0,1 1 0,0 18 0,3-34 0,-1 1 0,1-1 0,0 1 0,-1-1 0,1 0 0,0 1 0,1-1 0,-1 0 0,0 1 0,1-1 0,-1 0 0,1 0 0,0 0 0,-1-1 0,4 4 0,36 24 0,-27-19 0,2 0 0,0 0 0,1-2 0,0 1 0,1-2 0,32 10 0,-10-8 0,66 8 0,46-3 0,248-8 0,-389-6 0,-1-1 0,0-1 0,0 0 0,1 0 0,-1-1 0,18-8 0,-10 2 0,0-1 0,26-20 0,-23 15 0,-5 4 0,1 0 0,-2-1 0,0-1 0,0 0 0,-1-1 0,-1-1 0,20-28 0,-30 39 0,0-1 0,-1 1 0,0-1 0,0 0 0,0 0 0,0 1 0,-1-1 0,1 0 0,-1-6 0,-1 7 0,0 0 0,0 0 0,-1 1 0,0-1 0,0 0 0,0 0 0,0 0 0,-1 1 0,1-1 0,-1 0 0,0 1 0,-3-5 0,-64-107-1365,61 103-5461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6:32:32.76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1387 155 24575,'-24'-8'0,"12"3"0,-272-95 0,253 90 0,0 2 0,-1 1 0,0 2 0,0 1 0,-41 0 0,-3 1 0,-95 8 0,139-1 0,0 1 0,-33 10 0,56-11 0,-1 0 0,1 1 0,0 0 0,0 1 0,-13 10 0,-15 10 0,-36 9 0,43-22 0,-27 18 0,48-25 0,1 1 0,0 0 0,1 0 0,0 1 0,0 0 0,-9 14 0,-13 14 0,17-22 0,0 1 0,1 0 0,1 0 0,0 1 0,1 0 0,1 1 0,-11 28 0,16-36 0,1 1 0,-1 0 0,1 0 0,1 0 0,0 0 0,0 0 0,1 0 0,0 0 0,1 0 0,0 0 0,1 0 0,0 0 0,1-1 0,-1 1 0,8 14 0,-1-6 0,1 0 0,0-1 0,2-1 0,0 1 0,1-2 0,0 0 0,1-1 0,1 0 0,24 18 0,58 27 0,-80-47 0,0 0 0,0-1 0,1-1 0,24 9 0,-5-4 0,-10-4 0,1 0 0,0-2 0,52 10 0,-15-10 0,109 12 0,60-10 0,-145-6 0,-54-1 0,-1-2 0,1-2 0,52-6 0,-67 0 0,0 0 0,0-2 0,0 0 0,-1-1 0,0-1 0,-1-1 0,18-13 0,-26 16 0,0 0 0,0-1 0,-1 0 0,0-1 0,11-15 0,35-57 0,-47 68 0,-4 6 0,0 0 0,0 0 0,-1 0 0,0 0 0,0 0 0,-1-1 0,2-14 0,0-62 0,-3 28 0,0 42 0,2-16 0,-2 0 0,-3-32 0,1 54 0,0 1 0,-1-1 0,0 1 0,0-1 0,0 1 0,-1 0 0,-1 0 0,1 0 0,-1 1 0,-1-1 0,1 1 0,-8-9 0,-9-10 0,16 19 0,0 1 0,0-1 0,-1 1 0,1 0 0,-1 1 0,-10-8 0,3 5 0,-3-3 0,0 0 0,-1 1 0,-1 1 0,-28-10 0,21 9-1365,13 6-5461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6:32:36.25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1241 49 24575,'-6'-5'0,"-1"0"0,0 1 0,0 0 0,-1 1 0,1 0 0,-1 0 0,1 0 0,-12-2 0,15 4 0,-19-3 0,-1 0 0,1 1 0,-1 2 0,0 0 0,-28 4 0,-5-1 0,-20-3 0,26 0 0,0 1 0,0 3 0,-96 18 0,64 3 0,2 3 0,1 4 0,-100 54 0,174-81 0,0 0 0,0 0 0,0 0 0,0 1 0,1 0 0,0 0 0,0 1 0,-6 9 0,-4 7 0,-11 24 0,13-22 0,9-17 0,1 1 0,0-1 0,0 1 0,1 0 0,0-1 0,0 1 0,0 16 0,0 2 0,4 29 0,0-6 0,-2-43 0,0 0 0,1 0 0,0 0 0,0 0 0,0 0 0,1 0 0,0-1 0,0 1 0,0-1 0,1 1 0,-1-1 0,5 6 0,-1-4 0,-1 0 0,1 0 0,1-1 0,-1 0 0,1 0 0,0-1 0,11 7 0,9 3 0,0-2 0,2-1 0,50 14 0,-67-22 0,82 28 0,75 20 0,-145-47 0,-1-2 0,25 1 0,37 5 0,145 46 0,54 9 0,-255-62 0,0-1 0,34-3 0,-1 0 0,-51 1 0,-1 0 0,1 0 0,-1-1 0,0 0 0,0-1 0,0-1 0,14-5 0,64-39 0,-74 40 0,-4 2 0,-1-1 0,0 0 0,-1-1 0,1 0 0,-2 0 0,1-1 0,-1 0 0,0-1 0,-1 1 0,0-1 0,-1 0 0,0-1 0,0 1 0,-1-1 0,-1 0 0,3-12 0,1-10 0,-1 0 0,-2-1 0,-1 0 0,-2-38 0,-1 66 0,-1 0 0,1 0 0,-2 0 0,1 0 0,-1 0 0,1 1 0,-2-1 0,1 1 0,-1-1 0,1 1 0,-1 0 0,-1 0 0,-7-9 0,-3-2 0,-1 1 0,-27-20 0,35 30 0,-132-101 0,-33-21 0,140 106 0,-61-32 0,70 46-1365,14 5-5461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6:32:38.85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1272 118 24575,'-2'-1'0,"-1"-1"0,1 0 0,-1 0 0,1 1 0,-1-1 0,1 1 0,-1 0 0,0 0 0,-3-1 0,0-1 0,-36-15 0,-2 1 0,0 2 0,0 3 0,-1 1 0,-74-8 0,24 11 0,-165 8 0,230 3 0,0 1 0,0 1 0,0 1 0,1 2 0,0 1 0,0 2 0,1 0 0,0 2 0,1 1 0,-35 24 0,55-33 0,0 1 0,1 0 0,0 0 0,-11 14 0,-1 1 0,-71 81 0,87-97 0,-1 0 0,1 0 0,1 0 0,-1 0 0,1 0 0,-1 0 0,1 0 0,1 1 0,-1-1 0,1 11 0,-5 26 0,-1-22 0,2 0 0,-1 1 0,2-1 0,-1 39 0,21 178 0,-15-224 0,0 0 0,1-1 0,1 0 0,0 0 0,0 0 0,1 0 0,11 18 0,-7-11 0,2-1 0,0 1 0,0-2 0,2 1 0,0-2 0,1 0 0,24 22 0,-21-26 0,0-1 0,1 0 0,0-2 0,1 0 0,0 0 0,0-2 0,1-1 0,23 5 0,26 3 0,72 3 0,-118-15 0,518 13 0,-498-19 0,0-1 0,0-2 0,0-3 0,81-29 0,-108 33 0,1-1 0,-1-1 0,-1-1 0,0 0 0,28-23 0,-22 13 0,-1 0 0,0-1 0,17-25 0,-29 34 0,0-1 0,-2 0 0,1 0 0,-2-1 0,0 0 0,0 0 0,-1 0 0,0 0 0,-2-1 0,3-21 0,-2-14 0,-5-81 0,-1 70 0,0 28 0,-1 0 0,-1 0 0,-2 0 0,-13-38 0,7 28 0,11 36 0,0-1 0,-1 1 0,-1 0 0,1 0 0,-1 1 0,0-1 0,0 1 0,0 0 0,-1 0 0,1 0 0,-1 1 0,-1-1 0,-8-5 0,-9-4 0,0 0 0,-26-10 0,30 15 0,-160-78 0,75 41-1365,90 41-5461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6:32:41.45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1196 345 24575,'-1'-2'0,"0"0"0,1 0 0,-1-1 0,0 1 0,0 0 0,-1 0 0,1 0 0,0 0 0,-1 0 0,1 1 0,-1-1 0,1 0 0,-3-1 0,-1-2 0,-18-19 0,-1 2 0,-1 1 0,-1 1 0,-1 1 0,-40-22 0,-153-64 0,191 93 0,-1 1 0,1 1 0,-61-11 0,75 19 0,-1 0 0,0 2 0,0-1 0,0 2 0,0 0 0,0 1 0,0 1 0,0 0 0,-23 9 0,26-7 0,-1 0 0,1 1 0,0 1 0,1 0 0,-1 0 0,1 2 0,1-1 0,-1 1 0,-16 19 0,-2 3 0,2-1 0,-32 41 0,51-59 0,1 1 0,1 0 0,0 0 0,0 1 0,2-1 0,-1 1 0,-3 18 0,-46 163 0,49-166 0,-3 34 0,2-5 0,4-31 0,1 0 0,2 1 0,1-1 0,1 0 0,1 0 0,1 0 0,2-1 0,0 1 0,19 44 0,-20-59 0,0-1 0,1 0 0,1-1 0,0 1 0,1-1 0,0 0 0,16 16 0,73 53 0,-84-69 0,8 5 0,1-1 0,1-1 0,0-1 0,1-1 0,32 10 0,125 28 0,-174-48 0,44 9 0,1-2 0,0-3 0,99-3 0,-57-3 0,161-9 0,-249 9 0,-1-1 0,1 1 0,-1-1 0,1 0 0,-1 0 0,1-1 0,-1 0 0,0 0 0,0 0 0,-1 0 0,1-1 0,3-4 0,9-8 0,24-31 0,-27 29 0,22-24 0,56-91 0,-79 111 0,-1 0 0,-2-1 0,0-1 0,-1 0 0,-2 0 0,8-39 0,6-138 0,-20 162 0,-1 1 0,-2 0 0,-9-49 0,7 73 0,0 0 0,-1 0 0,0 0 0,-1 1 0,0 0 0,-1 0 0,-1 0 0,0 1 0,-1 0 0,0 1 0,-1 0 0,0 0 0,0 1 0,-1 0 0,-1 1 0,0 0 0,0 1 0,-1 0 0,-24-10 0,-89-36 0,105 47 0,-1 1 0,0 0 0,-1 2 0,-22-2 0,-28-3-1365,64 8-5461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6:33:34.41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2544 10346 24575,'-438'11'0,"196"-21"0,108 8 0,84 3 0,-58-7 0,59 2 0,-55 2 0,-34-1 0,41-6 0,-153-18 0,224 22 0,-47-17 0,16 3 0,-130-39 0,152 45 0,1-2 0,0-1 0,-36-25 0,63 36 0,0 0 0,1-1 0,0 0 0,0 0 0,0 0 0,1-1 0,0 0 0,0 0 0,1 0 0,0-1 0,0 1 0,-3-12 0,-3-9 0,2-1 0,-5-34 0,3 15 0,-59-366 0,35-2 0,19-305 0,31 409 0,1-92 0,-19 217 0,3-238 0,4 307 0,1-89 0,-5-46 0,-2-226 0,-10 291 0,0-5 0,40-627 0,-15 372 0,3-24 0,46 166 0,-44 232 0,10-53 0,37-138 0,-49 195 0,10-91 0,-13 69 0,13-18 0,-5 26 0,31-114 0,-5 21 0,56-315 0,-46 205 0,-44 235 0,2 0 0,31-65 0,-25 64 0,-8 21 0,0 0 0,3 1 0,19-30 0,-24 45 0,1 0 0,0 0 0,1 1 0,0 1 0,1 0 0,30-20 0,140-81 0,-14 9 0,175-103 0,-253 162 0,183-67 0,178-18 0,-386 120 0,1 3 0,95 0 0,-20 1 0,429-17 0,3 25 0,-220 2 0,113 17 0,-164-4 0,-130-4 0,187 35 0,-303-37 0,218 43 0,-214-36 0,0 2 0,79 35 0,-59-18 0,6 3 0,151 87 0,-154-61 0,-6-4 0,-24-24 0,100 68 0,-129-83 0,-1 1 0,-1 1 0,34 40 0,-19-15 0,-3 2 0,-2 2 0,52 102 0,12 73 0,-81-179 0,-3 1 0,17 90 0,-20-66 0,4 142 0,-16-145 0,-7 157 0,3-193 0,-1 0 0,-2-1 0,-1 1 0,-22 54 0,25-74 0,-157 355 0,120-286 0,-3-2 0,-76 102 0,74-124 0,-3-1 0,-2-3 0,-73 59 0,9 3 0,27-25 0,-24 16 0,-67 62 0,113-104 0,-14 25 0,0-1 0,35-40 0,-70 97 0,42-49 0,14-19 0,3 2 0,-78 149 0,2 102 0,73-167 0,-53 155 0,2-4 0,11-51 0,91-241 0,-130 369 0,110-267 0,3-5 0,-79 283 0,73-272 0,-13 100 0,-5 19 0,30-144 0,10-50 0,5-32 0,-14 33 0,5-15 0,-11 27 0,17-53 0,2 0 0,0 1 0,1 0 0,1-1 0,-3 23 0,-3 10 0,7-40 0,1 0 0,0 0 0,-1 16 0,1 10 0,-12 56 0,8-59 0,1 0 0,0 43 0,-7 106 0,9-150 0,-25 513 0,28-429 0,4-2 0,20 122 0,13 127 0,-8-50 0,18 166 0,-46 55 0,-3-263 0,3-247 0,1 0 0,1 0 0,2-1 0,0 0 0,1 0 0,1 0 0,16 35 0,2-6 0,2-2 0,41 58 0,-45-81 0,2 0 0,1-2 0,1 0 0,48 33 0,-21-17 0,-3 0 0,106 63 0,-97-73 0,2-4 0,2-2 0,0-3 0,92 19 0,-91-31 0,1-3 0,98-1 0,-41-2 0,95 0 0,86 7 0,7 14 0,184 19 0,207 16 0,-498-49 0,17 0 0,289-10 0,-237-2 0,-247-1 0,0 0 0,38-10 0,18-1 0,12 2 0,96-22 0,-89 14 0,18-5 0,53-6 0,0-1 0,450-151 0,-590 171 0,0 0 0,36-21 0,-38 16 0,-1 0 0,45-35 0,-62 39 0,0-1 0,-1-1 0,0 0 0,-1 0 0,13-25 0,5-7 0,-22 38 0,0-1 0,-1 0 0,0 0 0,0-1 0,-1 1 0,0-1 0,0 0 0,-1 0 0,-1-1 0,3-16 0,15-218 0,-13 174 0,16-72 0,-7 50 0,22-118 0,-14 87 0,-9 30 0,14-67 0,133-440 0,-119 460 0,73-201 0,-85 265 0,-12 29 0,48-88 0,-49 105 0,4-3 0,-1-1 0,-2-1 0,23-61 0,29-99 0,-35 102 0,37-146 0,-28 71 0,-4 21 0,-27 89 0,-2-1 0,-3 0 0,2-72 0,-13-334 0,0 448 0,0 0 0,-2 0 0,0 0 0,-1 0 0,-1 1 0,-10-22 0,-1-6 0,17 45 0,-28-78 0,4 0 0,-23-127 0,29 68 0,14 92 0,-2-60 0,-4-232 0,8 124 0,4-187 0,9 139 0,-8 207 0,2 0 0,3 1 0,18-64 0,-8 44 0,52-193 0,-45 190 0,48-107 0,-62 161 0,0 0 0,1 1 0,1 1 0,2 0 0,-1 1 0,23-22 0,306-316 0,-218 225 0,200-161 0,-300 274 0,1 0 0,1 2 0,0 2 0,1 0 0,52-18 0,-28 16 0,1 2 0,79-10 0,8 8 0,0 6 0,170 9 0,-292 4 0,-1 0 0,1 0 0,-1 2 0,0 0 0,0 1 0,0 1 0,17 8 0,106 64 0,-56-27 0,112 68 0,-170-101 0,-2 2 0,0 1 0,-1 1 0,-1 0 0,25 34 0,28 46 0,-6 3 0,107 214 0,-110-181 0,27 62 0,-76-155 0,-1 0 0,16 80 0,-10 25 0,6 206 0,-26 158 0,-4-300 0,-9 261 0,-35-3 0,-70 133 0,104-544 0,-5 87 0,9 63 0,2-34 0,-16 793 0,10-764 0,1-73 0,2 571 0,9-553 0,11 107 0,-1-43 0,34 218 0,-23-293 0,3 205 0,-24-168 0,-3 172 0,-12-125 0,5-105 0,-31 200 0,-23-4 0,56-277 0,-12 56 0,-5-1 0,-44 107 0,-24 78 0,5-15 0,80-245 0,-1 0 0,0-1 0,-2 0 0,0-1 0,0 0 0,-16 14 0,-87 80 0,26-30 0,66-57 0,-72 67 0,80-78 0,-2-1 0,1 0 0,-1-1 0,-34 15 0,-38 6 0,-112 26 0,60-20 0,-361 85 0,54-69 0,-1-25 0,65 5 0,226-18 0,-36 2 0,-927 40 0,741-33 0,160-13 0,76 3 0,-201 45 0,265-44 0,-128 7 0,-82-15 0,107-5 0,93 0 0,-130-12 0,-184-65 0,-93-10 0,-202 66 0,413 18 0,202-1 0,-523 2 0,569 3 0,0 1 0,0 2 0,-35 11 0,-57 10 0,-156-6 0,-7-20 0,-11 0 0,204 1 0,-430 19 0,-444-5 0,675-17 0,265 1 0,-1-1 0,0-2 0,1-1 0,-54-15 0,-13-7 0,-128-16 0,-103 5 0,-185-32 0,220-5 0,219 49 0,-129-61 0,33-1 0,-166-80 0,245 127 0,-166-49 0,253 88 0,0-2 0,0 1 0,0-1 0,0 0 0,1 0 0,-1-1 0,1 0 0,-9-6 0,6 1 0,0 0 0,1-1 0,0 0 0,-8-12 0,-210-258 0,76 102 0,139 165 0,1-1 0,-16-28 0,23 37 0,1-1 0,0 0 0,0 0 0,0 1 0,1-1 0,0-1 0,0 1 0,0 0 0,1 0 0,0 0 0,1-7 0,12-263 0,-11 165 0,22-154 0,8-39 0,-25 253 0,1 1 0,28-90 0,-21 92 0,-3-1 0,13-98 0,-20 58 0,-1-1 0,18-98 0,-1 87 0,47-140 0,-66 235 0,7-22 0,20-37 0,-25 56 0,2 0 0,-1 0 0,1 1 0,0 0 0,1 0 0,0 1 0,15-14 0,304-220 0,-317 234 0,0-1 0,0 0 0,10-13 0,-13 14 0,1 0 0,0 0 0,0 0 0,0 1 0,14-8 0,56-27 0,-45 25 0,-1-1 0,53-38 0,-28 15 0,100-56 0,-98 63 0,-6 0 0,-31 19 0,36-19 0,-18 15 0,-1-2 0,59-40 0,-32 17 0,12-9 0,-45 26 0,2 1 0,1 1 0,52-25 0,-61 35 0,-1-2 0,0-1 0,34-30 0,4-2 0,-46 36 0,0 0 0,-1-1 0,-1-1 0,0 0 0,13-19 0,-6 9 0,-16 19 0,0 0 0,-1-1 0,9-13 0,34-55 0,-37 61 0,-1-2 0,0 1 0,-1-1 0,0 0 0,-2-1 0,0 0 0,8-30 0,-11 31-227,1-1-1,0 1 1,2 0-1,-1 0 1,16-26-1,-16 34-6598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6:33:59.03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1685 10397 24575,'-255'-8'0,"146"4"0,-34-3 0,47-3 0,-165-39 0,154 20 0,-127-30 0,195 53 0,29 5 0,0-1 0,0 1 0,1-2 0,-1 1 0,0-1 0,1-1 0,-10-4 0,-21-14 0,9 7 0,2-1 0,0-1 0,2-2 0,-44-37 0,64 49 0,1-1 0,0 0 0,0 0 0,1-1 0,0 1 0,1-1 0,-4-10 0,-20-69 0,23 71 0,-9-39 0,2-1 0,3 0 0,3-1 0,2 0 0,3 0 0,7-72 0,-1 100 0,1 0 0,1 0 0,23-56 0,6-23 0,25-90 0,-14 52 0,-28 84 0,-6 22 0,-1-1 0,10-69 0,-14 37 0,29-197 0,1 68 0,16-72 0,85-235 0,-137 503 0,70-298 0,-62 208 0,-2 18 0,15-94 0,57-210 0,-69 342 0,1 1 0,2 0 0,2 1 0,31-54 0,7 10 0,5 3 0,2 3 0,95-92 0,-116 133 0,2 2 0,88-55 0,-103 74 0,-1 0 0,57-20 0,59-9 0,-135 42 0,45-16 0,61-28 0,20-8 0,41-2 0,-37 14 0,177-80 0,-297 113 0,1-1 0,-1 0 0,-1-1 0,0-1 0,0-1 0,-1 0 0,-1-1 0,0 0 0,-1-1 0,-1-1 0,0 0 0,-1-1 0,-1 0 0,0 0 0,-2-1 0,11-31 0,-8 23 0,1 1 0,22-34 0,-3 5 0,-21 31 0,-1-1 0,0 1 0,9-48 0,-2 8 0,78-285 0,-19 65 0,-62 229 0,-2-1 0,-3 0 0,2-67 0,-11-170 0,-2 116 0,12 1 0,-5 144 0,2 0 0,1 1 0,17-47 0,31-56 0,27-74 0,-72 174 0,0-1 0,-3 0 0,-1 0 0,3-49 0,-9 68 0,0 1 0,2 0 0,0 0 0,0 0 0,1 0 0,1 0 0,1 1 0,-1-1 0,2 1 0,10-18 0,9-7 0,1 1 0,2 0 0,1 3 0,2 0 0,45-38 0,341-371 0,-377 396 0,-22 26 0,1 1 0,1 0 0,1 1 0,1 2 0,0 0 0,1 1 0,36-18 0,-25 14 0,0-1 0,33-28 0,39-23 0,137-51 0,-142 75 0,106-66 0,-135 69 0,2 3 0,2 4 0,1 3 0,120-37 0,-23 23 0,3 6 0,1 9 0,338-21 0,469 51 0,-424 51 0,-9 47 0,-524-87 0,0 0 0,0 2 0,34 15 0,74 45 0,-99-49 0,833 448-557,-858-461 557,173 97 0,-152-83 0,-1 2 0,-1 1 0,38 40 0,380 438 557,-428-475-557,-1 1 0,19 35 0,-30-45 0,-1 0 0,0 0 0,-1 1 0,-1 0 0,3 22 0,2 15 0,8 40 0,-3-1 0,3 152 0,-18-175 0,-4 106 0,1-158 0,-1 0 0,0 0 0,-2 0 0,0-1 0,-1 0 0,-15 32 0,-24 41 0,19-36 0,-2-2 0,-46 65 0,49-84 0,-92 133 0,108-154 0,0-1 0,-2 0 0,1 0 0,-1-1 0,-1-1 0,-14 12 0,-7 1 0,-47 27 0,37-23 0,-64 55 0,1 0 0,9-21 0,-113 52 0,-23 13 0,-17 11 0,188-110 0,-2-2 0,-76 20 0,104-39 0,-1-2 0,0-1 0,1-2 0,-70-4 0,-38 2 0,-10 10 0,-162 8 0,201-15 0,-441 20 0,-281-4 0,321-18 0,181 30 0,8 28 0,298-54 0,-168 40 0,163-36 0,1 3 0,0 1 0,-55 30 0,-156 114 0,99-61 0,85-58 0,-142 100 0,180-120 0,1 1 0,1 0 0,0 2 0,2 0 0,0 2 0,-24 40 0,31-44 0,-8 15 0,0 0 0,-20 59 0,32-72 0,-12 33 0,-12 62 0,-31 219 0,44-221 0,-2 136 0,0 0 0,-7-63 0,-10 92 0,21-116 0,-23 329 0,38-269 0,4-169 0,2-1 0,14 62 0,-4-61 0,30 71 0,-22-63 0,218 505 0,-95-211 0,-118-282 0,34 62 0,-41-95 0,32 88 0,22 206 0,-63-273 0,-7-36 0,-1 1 0,-1-1 0,-1 1 0,-1 0 0,-4 31 0,2-46 0,-1 0 0,-1 0 0,0 0 0,-1-1 0,0 1 0,-1-1 0,0 0 0,0 0 0,-1 0 0,-1-1 0,0 0 0,0 0 0,-14 13 0,3-5 0,-1-1 0,0-1 0,-2 0 0,0-1 0,0-2 0,-28 14 0,30-19 0,0-1 0,0 0 0,-1-2 0,1 0 0,-1-1 0,-1-1 0,1-1 0,-23 0 0,24-2 0,-20 0 0,-62 7 0,93-6 0,-131 19 0,-178 3 0,-449-35 0,-140 12 0,782 11 0,64-11-1365,51-1-5461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5T16:56:09.8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2,'195'-1,"207"2,-302 4,70 2,80 11,-137-7,175-7,-157-6,431-9,-207 0,-300 13,-25-1,0 0,44-6,-12-2,0 3,79 5,-45 0,170-1,-248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5T16:56:16.5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0,'2'0,"0"0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5T16:56:38.8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1,'263'9,"-49"1,667-7,-513-4,-100-10,-144 10,206 3,-268 3,35 0,-84-5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6:30:13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1144 290 24575,'-34'-49'0,"-9"2"0,-72-60 0,106 100 0,0 0 0,0 1 0,-1 0 0,1 1 0,-2 0 0,1 1 0,0 0 0,-1 0 0,-19-3 0,-7 1 0,-59-3 0,19 4 0,-70-7 0,128 12 0,0 1 0,1 1 0,-1 1 0,1 0 0,-34 11 0,32-7 0,0 1 0,1 1 0,-34 20 0,44-22 0,1-1 0,-1 1 0,1 0 0,1 1 0,0 0 0,0 0 0,0 0 0,1 1 0,-8 15 0,-7 17 0,-47 98 0,58-115 0,2 0 0,1 0 0,0 1 0,-2 29 0,3 12 0,4 0 0,9 98 0,-3-127 0,2 0 0,2 0 0,1-1 0,21 53 0,-19-64 0,26 43 0,-18-36 0,1 4 0,3 0 0,50 60 0,-58-78 0,2-1 0,0-1 0,1-1 0,0-1 0,1 0 0,35 19 0,-33-24 0,1-1 0,27 7 0,-1 0 0,-12-1 0,0-2 0,1-2 0,0-2 0,1 0 0,0-3 0,40 1 0,-27-5 0,-13 0 0,67-7 0,-90 3 0,0-2 0,0 0 0,0 0 0,-1-2 0,24-13 0,-9 4 0,-22 12 0,1-1 0,-1 0 0,0 0 0,-1-1 0,1 0 0,-1 0 0,0-1 0,-1 0 0,0 0 0,0 0 0,8-15 0,0-6 0,20-57 0,-33 85 0,5-22 0,0 0 0,-2 0 0,0 0 0,-1-1 0,-2-28 0,0 12 0,0-276 0,-11 137 0,6 122 0,-2 0 0,-18-70 0,18 102 0,0 0 0,-1 0 0,-1 0 0,-2 1 0,0 0 0,-1 1 0,-30-39 0,36 54 66,0 1 1,0 0-1,-1 1 0,-7-5 0,-18-17-1762,22 16-5130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5T18:12:35.2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0 267,'35'2,"0"1,42 10,-36-6,47 3,317 25,-11-1,-45-12,-253-16,608 5,-437-13,1002 12,-1159-8,402-3,-488-1,-1-1,25-7,29-3,-3 8,-33 3,63-12,-96 12,0 0,0-1,0 0,0-1,0 1,8-7,-14 9,0-1,1 1,-1-1,0 0,0 0,1 1,-1-2,-1 1,1 0,0 0,-1-1,1 1,-1 0,1-1,-1 0,0 1,0-1,-1 0,1 1,0-1,0-4,-2 6,1 0,0-1,-1 1,1 0,-1-1,1 1,-1 0,0 0,1 0,-1 0,0 0,0 0,0 0,0 0,0 0,0 0,0 0,0 0,0 1,0-1,-1 0,-1 0,-35-12,20 8,-63-24,-97-31,148 53,1 0,-1 3,0 0,-41 1,-648-26,86 1,603 28,-315-20,115 5,-395 13,518 4,-141-17,-226-4,397 18,-46-3,-99 1,-15 11,196-8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7:16:23.92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24575,'-1'56'0,"3"0"0,11 64 0,-8-92 0,-2-9 0,0 1 0,13 33 0,-8-31-1365,-1-3-5461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7:16:26.47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478 45 24575,'0'-1'0,"0"0"0,0 0 0,-1 0 0,1 0 0,-1 0 0,1 0 0,-1 0 0,1 0 0,-1 0 0,0 0 0,1 0 0,-1 0 0,0 0 0,0 0 0,1 0 0,-1 1 0,0-1 0,0 0 0,0 1 0,0-1 0,0 1 0,0-1 0,0 1 0,0-1 0,0 1 0,-1 0 0,0-1 0,-40-6 0,29 5 0,-31-4 0,0 1 0,0 2 0,-72 5 0,111-1 0,1 0 0,-1 0 0,0 0 0,1 0 0,0 1 0,-1 0 0,1 0 0,0 0 0,0 0 0,0 1 0,0-1 0,0 1 0,1 0 0,-1 0 0,1 1 0,0-1 0,0 1 0,0-1 0,0 1 0,-2 6 0,-4 8 0,0 0 0,1 1 0,-7 30 0,-2 2 0,13-38 0,2 0 0,0 0 0,0 0 0,1 0 0,1 1 0,0-1 0,4 24 0,-4-32 0,1 4 0,1 1 0,0-1 0,0 1 0,1-1 0,0 0 0,1 0 0,0 0 0,0-1 0,1 1 0,0-1 0,1 0 0,11 13 0,23 27 0,-35-40 0,1-1 0,-1 1 0,1-1 0,0-1 0,1 1 0,0-1 0,0 0 0,0 0 0,1-1 0,15 8 0,0-4 0,1 0 0,0-2 0,0-1 0,1-1 0,-1-1 0,1-1 0,32 0 0,-37-4 0,11 1 0,37-4 0,-58 2 0,0 0 0,0 0 0,0-1 0,0 0 0,0-1 0,-1 0 0,15-9 0,3-1 0,-22 13 0,-1-1 0,0 0 0,0 0 0,0-1 0,0 1 0,0-1 0,-1 1 0,1-1 0,-1 0 0,0-1 0,5-5 0,17-17 0,-23 25 0,0-1 0,1 0 0,-1 0 0,0 0 0,0 0 0,0 0 0,0-1 0,-1 1 0,1-1 0,-1 1 0,1-1 0,-1 1 0,0-1 0,0 0 0,0 1 0,0-1 0,-1 0 0,2-6 0,-2 0 0,2-17 0,-2 0 0,-1 0 0,-1 0 0,-6-30 0,4 42 0,-1 1 0,0 0 0,-10-16 0,-4-11 0,12 29 0,1 0 0,-1 0 0,-1 1 0,-17-19 0,15 17 0,2 4 0,-1 1 0,0 0 0,0 0 0,-1 1 0,1 0 0,-14-5 0,-9-7 0,6 4-682,-33-14-1,52 24-6143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7:16:29.96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88 24575,'0'-4'0,"1"1"0,0-1 0,-1 1 0,1 0 0,0-1 0,1 1 0,-1-1 0,0 1 0,1 0 0,0 0 0,0 0 0,0 0 0,0 0 0,0 1 0,1-1 0,-1 0 0,1 1 0,3-3 0,-2 2 0,0 0 0,0 0 0,0 1 0,1-1 0,-1 1 0,1 0 0,-1 0 0,1 1 0,0-1 0,0 1 0,0 0 0,7 0 0,2 1 0,100 1 0,-111 0 0,0-1 0,-1 0 0,1 1 0,0 0 0,-1 0 0,1-1 0,0 2 0,-1-1 0,0 0 0,1 0 0,-1 1 0,0-1 0,1 1 0,-1 0 0,0 0 0,2 2 0,-1 0 0,0 0 0,-1 0 0,1 0 0,-1 0 0,0 1 0,0-1 0,0 1 0,1 7 0,0 6 0,0 1 0,-1 0 0,-2 33 0,0-43 0,-1 14 0,0 0 0,-2-1 0,-1 1 0,0 0 0,-2-1 0,0 0 0,-2 0 0,-15 30 0,22-50 0,0 1 0,0-1 0,-1 0 0,1 0 0,0 0 0,-1 0 0,0 0 0,1 0 0,-1 0 0,0 0 0,0-1 0,0 1 0,0-1 0,0 1 0,-1-1 0,1 0 0,0 0 0,-1 0 0,1 0 0,-1 0 0,1-1 0,-1 1 0,1-1 0,-1 0 0,1 1 0,-1-1 0,1 0 0,-1 0 0,1-1 0,-1 1 0,1-1 0,-1 1 0,1-1 0,-1 0 0,1 0 0,0 0 0,-1 0 0,-3-2 0,2 1 0,0-1 0,-1 0 0,1 0 0,0 0 0,0 0 0,0-1 0,1 1 0,-1-1 0,1 0 0,0 0 0,0-1 0,0 1 0,1 0 0,0-1 0,0 0 0,0 1 0,0-1 0,-2-10 0,3 8 0,1 0 0,0 0 0,0 0 0,0-1 0,1 1 0,0 0 0,3-7 0,-4 11 0,1 1 0,0-1 0,0 1 0,0-1 0,0 1 0,1-1 0,-1 1 0,1 0 0,-1 0 0,1-1 0,0 1 0,0 0 0,0 1 0,0-1 0,0 0 0,0 0 0,1 1 0,-1 0 0,0-1 0,1 1 0,4-2 0,-5 3 0,0 0 0,1-1 0,-1 1 0,1 0 0,-1 0 0,0 0 0,1 0 0,-1 1 0,0-1 0,1 1 0,-1-1 0,0 1 0,0 0 0,1 0 0,-1 0 0,0 0 0,0 0 0,3 2 0,4 4 0,-1 0 0,15 16 0,4 3 0,-13-16 0,-1-1 0,0 1 0,-1 0 0,0 1 0,-1 0 0,0 1 0,14 19 0,-21-26-195,-1 0 0,1-1 0,0 1 0,0-1 0,0 0 0,7 5 0,-3-4-6631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7:16:32.36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841 174 24575,'-28'-29'0,"22"21"0,-1 0 0,1 1 0,-2 0 0,1 1 0,-1 0 0,0 0 0,0 0 0,-15-7 0,-94-31 0,99 37 0,-1 1 0,0 1 0,0 0 0,0 2 0,-28-2 0,-102 3 0,105 2 0,33 1 0,1 0 0,-1 0 0,1 1 0,0 0 0,-1 1 0,-13 5 0,18-6 0,1 1 0,-1-1 0,1 1 0,0 0 0,0 1 0,0-1 0,0 1 0,1 0 0,-1 0 0,1 1 0,0-1 0,-6 9 0,-16 34 0,1 1 0,-33 90 0,54-122 0,0 1 0,1-1 0,1 1 0,0 0 0,2 22 0,9 84 0,-8-113 0,1-3 0,0 0 0,0 0 0,1 0 0,-1 0 0,2-1 0,6 12 0,6 13 0,-11-17 0,1-1 0,1-1 0,9 16 0,-11-22 0,-1 0 0,1-1 0,0 0 0,1 0 0,-1 0 0,1-1 0,0 0 0,9 5 0,7 4 0,0-1 0,2 0 0,-1-2 0,1-1 0,44 10 0,-47-17 0,31-1 0,-4 0 0,0 2 0,-2 1 0,87-5 0,-127 0 0,0 0 0,-1 0 0,1 0 0,0-1 0,-1 0 0,1 0 0,-1-1 0,1 1 0,-1-1 0,0 0 0,0-1 0,-1 1 0,1-1 0,-1 0 0,0 0 0,7-8 0,-10 10 0,18-17 0,-2 0 0,0-2 0,25-40 0,-36 50 0,0 0 0,0-1 0,-1 1 0,0-1 0,3-16 0,-5 13 0,1-2 0,0 1 0,-2-1 0,1-27 0,-2-7 0,0 14 0,-5-44 0,3 71 0,0 0 0,-1 0 0,0 0 0,-1 0 0,-1 0 0,1 0 0,-1 1 0,-11-18 0,-25-25 342,37 48-498,-1 0 1,1 1 0,-1-1 0,0 1 0,0 0 0,-1 0 0,1 0-1,-1 1 1,1 0 0,-8-3 0,2 3-6671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7:16:35.3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98 10 24575,'0'0'0,"0"-1"0,1 1 0,-1-1 0,0 1 0,0-1 0,1 1 0,-1-1 0,0 1 0,1-1 0,-1 1 0,1-1 0,-1 1 0,0-1 0,1 1 0,-1 0 0,1-1 0,-1 1 0,1 0 0,-1 0 0,1-1 0,-1 1 0,1 0 0,0 0 0,-1 0 0,1 0 0,-1-1 0,1 1 0,0 0 0,-1 0 0,1 0 0,-1 0 0,1 0 0,-1 1 0,2-1 0,21 5 0,-19-3 0,0 1 0,1-1 0,-1 1 0,0 0 0,0 1 0,0-1 0,-1 1 0,1 0 0,-1-1 0,0 2 0,0-1 0,0 0 0,0 0 0,-1 1 0,0 0 0,0-1 0,0 1 0,-1 0 0,1 0 0,-1 0 0,0 0 0,-1 0 0,1 0 0,-1 0 0,0 1 0,0-1 0,-1 0 0,1 0 0,-1 0 0,0 0 0,-1 0 0,-2 7 0,3-9 0,-1 0 0,0 0 0,1 0 0,-1 0 0,0-1 0,0 1 0,-1 0 0,1-1 0,0 0 0,-1 0 0,0 0 0,1 0 0,-1 0 0,-5 2 0,3-2 0,0 0 0,0 0 0,0-1 0,0 0 0,-1 0 0,1-1 0,0 1 0,-8-1 0,31 3 0,1 1 0,-1 1 0,24 11 0,-38-15 0,-1 1 0,0 0 0,0 0 0,1 0 0,-1 0 0,0 1 0,-1-1 0,1 1 0,0 0 0,-1 0 0,0-1 0,1 2 0,1 3 0,-3-5 0,0-1 0,-1 0 0,1 0 0,-1 1 0,1-1 0,-1 0 0,0 1 0,1-1 0,-1 1 0,0-1 0,0 0 0,0 1 0,0-1 0,0 1 0,0-1 0,-1 0 0,1 1 0,0-1 0,-1 0 0,1 1 0,-1-1 0,1 0 0,-1 0 0,0 1 0,1-1 0,-1 0 0,0 0 0,0 0 0,0 0 0,0 0 0,0 0 0,0 0 0,0 0 0,0 0 0,0-1 0,-1 1 0,1 0 0,0-1 0,-2 1 0,-5 2 0,0-1 0,-1-1 0,1 1 0,-1-1 0,1-1 0,-1 0 0,1 0 0,-17-3 0,-8 1 0,-56 2-1365,79 0-5461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7:16:36.75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122 18 24575,'-2'0'0,"-2"0"0,0-2 0,-3 0 0,0 0 0,-2 0 0,0 0 0,-2 2 0,0-1 0,0 1 0,0 0 0,0 0 0,2-2 0,1 0 0,1 0-8191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7:16:40.3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56 45 24575,'0'-2'0,"0"1"0,0-1 0,1 1 0,-1-1 0,0 1 0,1 0 0,0-1 0,-1 1 0,1 0 0,0-1 0,-1 1 0,1 0 0,0 0 0,0 0 0,0 0 0,0 0 0,0 0 0,0 0 0,1 0 0,-1 0 0,0 0 0,0 1 0,1-1 0,-1 0 0,0 1 0,1-1 0,-1 1 0,2-1 0,7-1 0,-1 0 0,0 0 0,13 0 0,-11 1 0,12-2 0,41 1 0,-56 3 0,0-1 0,0 1 0,-1 1 0,1 0 0,0 0 0,-1 0 0,0 1 0,0 0 0,8 4 0,28 18 0,-16-10 0,0 0 0,32 27 0,-49-33 0,0 0 0,0 0 0,9 13 0,-16-19 0,0 1 0,-1 0 0,0 0 0,0 0 0,0 0 0,0 0 0,-1 0 0,0 0 0,0 1 0,0-1 0,0 1 0,0-1 0,-1 7 0,10 187 0,-10-191 0,-1 0 0,1 0 0,-1 0 0,-1 0 0,1 0 0,-1 0 0,0 0 0,-6 11 0,6-15 0,1 0 0,-1 0 0,0 0 0,-1 0 0,1 0 0,0-1 0,-1 1 0,0-1 0,1 1 0,-1-1 0,0 0 0,0 0 0,0 0 0,-1-1 0,1 1 0,0-1 0,-1 1 0,1-1 0,-4 0 0,-35 8 0,-1-3 0,-74 2 0,95-9 0,-37-6 0,58 7 0,-19-3 0,6 1 0,0 0 0,-16-5 0,26 5 0,0 1 0,1-1 0,-1 0 0,0 1 0,0-2 0,1 1 0,-1 0 0,1-1 0,0 0 0,0 0 0,-5-5 0,3 0 0,0-1 0,0-1 0,1 1 0,0 0 0,1-1 0,0 0 0,1 0 0,0 0 0,0 0 0,0-20 0,-3-10 0,1 16 0,-5-31 0,-2-78 0,11 128 34,1 1 1,0 0-1,-1 0 0,2 0 0,-1-1 0,0 1 0,1 0 0,0 1 0,4-8 1,24-30-1742,-23 34-5119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7:16:23.92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24575,'-1'56'0,"3"0"0,11 64 0,-8-92 0,-2-9 0,0 1 0,13 33 0,-8-31-1365,-1-3-5461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7:16:26.47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478 45 24575,'0'-1'0,"0"0"0,0 0 0,-1 0 0,1 0 0,-1 0 0,1 0 0,-1 0 0,1 0 0,-1 0 0,0 0 0,1 0 0,-1 0 0,0 0 0,0 0 0,1 0 0,-1 1 0,0-1 0,0 0 0,0 1 0,0-1 0,0 1 0,0-1 0,0 1 0,0-1 0,0 1 0,-1 0 0,0-1 0,-40-6 0,29 5 0,-31-4 0,0 1 0,0 2 0,-72 5 0,111-1 0,1 0 0,-1 0 0,0 0 0,1 0 0,0 1 0,-1 0 0,1 0 0,0 0 0,0 0 0,0 1 0,0-1 0,0 1 0,1 0 0,-1 0 0,1 1 0,0-1 0,0 1 0,0-1 0,0 1 0,-2 6 0,-4 8 0,0 0 0,1 1 0,-7 30 0,-2 2 0,13-38 0,2 0 0,0 0 0,0 0 0,1 0 0,1 1 0,0-1 0,4 24 0,-4-32 0,1 4 0,1 1 0,0-1 0,0 1 0,1-1 0,0 0 0,1 0 0,0 0 0,0-1 0,1 1 0,0-1 0,1 0 0,11 13 0,23 27 0,-35-40 0,1-1 0,-1 1 0,1-1 0,0-1 0,1 1 0,0-1 0,0 0 0,0 0 0,1-1 0,15 8 0,0-4 0,1 0 0,0-2 0,0-1 0,1-1 0,-1-1 0,1-1 0,32 0 0,-37-4 0,11 1 0,37-4 0,-58 2 0,0 0 0,0 0 0,0-1 0,0 0 0,0-1 0,-1 0 0,15-9 0,3-1 0,-22 13 0,-1-1 0,0 0 0,0 0 0,0-1 0,0 1 0,0-1 0,-1 1 0,1-1 0,-1 0 0,0-1 0,5-5 0,17-17 0,-23 25 0,0-1 0,1 0 0,-1 0 0,0 0 0,0 0 0,0 0 0,0-1 0,-1 1 0,1-1 0,-1 1 0,1-1 0,-1 1 0,0-1 0,0 0 0,0 1 0,0-1 0,-1 0 0,2-6 0,-2 0 0,2-17 0,-2 0 0,-1 0 0,-1 0 0,-6-30 0,4 42 0,-1 1 0,0 0 0,-10-16 0,-4-11 0,12 29 0,1 0 0,-1 0 0,-1 1 0,-17-19 0,15 17 0,2 4 0,-1 1 0,0 0 0,0 0 0,-1 1 0,1 0 0,-14-5 0,-9-7 0,6 4-682,-33-14-1,52 24-6143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6:30:15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960 120 24575,'-3'-1'0,"0"-1"0,0 1 0,0 0 0,1-1 0,-1 0 0,0 0 0,1 1 0,-5-5 0,-9-5 0,-23-8 0,-77-26 0,93 38 0,-1 1 0,1 1 0,-1 2 0,-47-3 0,64 7 0,0 0 0,0 0 0,0 1 0,0-1 0,0 2 0,0-1 0,1 1 0,-1 0 0,1 0 0,-12 8 0,-4 5 0,-29 27 0,40-33 0,-50 45 0,-85 101 0,117-120 0,1 2 0,2 1 0,1 2 0,-24 53 0,40-72 0,2 1 0,0 0 0,-7 40 0,-1 73 0,12-104 0,0 1 0,1 0 0,2 0 0,1 0 0,1-1 0,2 1 0,12 47 0,-4-33 0,-3-10 0,2 0 0,2-1 0,18 38 0,-27-68 0,-1-1 0,1 1 0,1-1 0,-1 0 0,1-1 0,0 1 0,0-1 0,0 0 0,11 7 0,6 1 0,29 12 0,-33-16 0,53 25 0,67 29 0,-106-50 0,0-1 0,48 10 0,-47-17 0,0-1 0,1-2 0,47-5 0,0 1 0,-75 4 0,1-1 0,-1 0 0,1 0 0,-1-1 0,1 0 0,-1 0 0,1 0 0,-1-1 0,0 0 0,0 0 0,0 0 0,0-1 0,0 0 0,10-7 0,26-23 0,39-29 0,-70 54 0,-1 0 0,0-1 0,0 0 0,-1 0 0,8-11 0,39-57 0,-36 46 0,-7 11 0,0 0 0,-2-1 0,0-1 0,-1 0 0,11-39 0,-18 52 0,11-35 0,-2-1 0,-2 0 0,-2 0 0,3-54 0,-11 64 0,-3 0 0,-1 0 0,-1 1 0,-2 0 0,-2 0 0,-20-53 0,18 53 0,-2 1 0,-1 0 0,-35-58 0,4 18 0,25 39 0,-35-46 0,-17-21 0,53 82-1365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7:16:29.96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88 24575,'0'-4'0,"1"1"0,0-1 0,-1 1 0,1 0 0,0-1 0,1 1 0,-1-1 0,0 1 0,1 0 0,0 0 0,0 0 0,0 0 0,0 0 0,0 1 0,1-1 0,-1 0 0,1 1 0,3-3 0,-2 2 0,0 0 0,0 0 0,0 1 0,1-1 0,-1 1 0,1 0 0,-1 0 0,1 1 0,0-1 0,0 1 0,0 0 0,7 0 0,2 1 0,100 1 0,-111 0 0,0-1 0,-1 0 0,1 1 0,0 0 0,-1 0 0,1-1 0,0 2 0,-1-1 0,0 0 0,1 0 0,-1 1 0,0-1 0,1 1 0,-1 0 0,0 0 0,2 2 0,-1 0 0,0 0 0,-1 0 0,1 0 0,-1 0 0,0 1 0,0-1 0,0 1 0,1 7 0,0 6 0,0 1 0,-1 0 0,-2 33 0,0-43 0,-1 14 0,0 0 0,-2-1 0,-1 1 0,0 0 0,-2-1 0,0 0 0,-2 0 0,-15 30 0,22-50 0,0 1 0,0-1 0,-1 0 0,1 0 0,0 0 0,-1 0 0,0 0 0,1 0 0,-1 0 0,0 0 0,0-1 0,0 1 0,0-1 0,0 1 0,-1-1 0,1 0 0,0 0 0,-1 0 0,1 0 0,-1 0 0,1-1 0,-1 1 0,1-1 0,-1 0 0,1 1 0,-1-1 0,1 0 0,-1 0 0,1-1 0,-1 1 0,1-1 0,-1 1 0,1-1 0,-1 0 0,1 0 0,0 0 0,-1 0 0,-3-2 0,2 1 0,0-1 0,-1 0 0,1 0 0,0 0 0,0 0 0,0-1 0,1 1 0,-1-1 0,1 0 0,0 0 0,0-1 0,0 1 0,1 0 0,0-1 0,0 0 0,0 1 0,0-1 0,-2-10 0,3 8 0,1 0 0,0 0 0,0 0 0,0-1 0,1 1 0,0 0 0,3-7 0,-4 11 0,1 1 0,0-1 0,0 1 0,0-1 0,0 1 0,1-1 0,-1 1 0,1 0 0,-1 0 0,1-1 0,0 1 0,0 0 0,0 1 0,0-1 0,0 0 0,0 0 0,1 1 0,-1 0 0,0-1 0,1 1 0,4-2 0,-5 3 0,0 0 0,1-1 0,-1 1 0,1 0 0,-1 0 0,0 0 0,1 0 0,-1 1 0,0-1 0,1 1 0,-1-1 0,0 1 0,0 0 0,1 0 0,-1 0 0,0 0 0,0 0 0,3 2 0,4 4 0,-1 0 0,15 16 0,4 3 0,-13-16 0,-1-1 0,0 1 0,-1 0 0,0 1 0,-1 0 0,0 1 0,14 19 0,-21-26-195,-1 0 0,1-1 0,0 1 0,0-1 0,0 0 0,7 5 0,-3-4-6631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7:16:32.36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841 174 24575,'-28'-29'0,"22"21"0,-1 0 0,1 1 0,-2 0 0,1 1 0,-1 0 0,0 0 0,0 0 0,-15-7 0,-94-31 0,99 37 0,-1 1 0,0 1 0,0 0 0,0 2 0,-28-2 0,-102 3 0,105 2 0,33 1 0,1 0 0,-1 0 0,1 1 0,0 0 0,-1 1 0,-13 5 0,18-6 0,1 1 0,-1-1 0,1 1 0,0 0 0,0 1 0,0-1 0,0 1 0,1 0 0,-1 0 0,1 1 0,0-1 0,-6 9 0,-16 34 0,1 1 0,-33 90 0,54-122 0,0 1 0,1-1 0,1 1 0,0 0 0,2 22 0,9 84 0,-8-113 0,1-3 0,0 0 0,0 0 0,1 0 0,-1 0 0,2-1 0,6 12 0,6 13 0,-11-17 0,1-1 0,1-1 0,9 16 0,-11-22 0,-1 0 0,1-1 0,0 0 0,1 0 0,-1 0 0,1-1 0,0 0 0,9 5 0,7 4 0,0-1 0,2 0 0,-1-2 0,1-1 0,44 10 0,-47-17 0,31-1 0,-4 0 0,0 2 0,-2 1 0,87-5 0,-127 0 0,0 0 0,-1 0 0,1 0 0,0-1 0,-1 0 0,1 0 0,-1-1 0,1 1 0,-1-1 0,0 0 0,0-1 0,-1 1 0,1-1 0,-1 0 0,0 0 0,7-8 0,-10 10 0,18-17 0,-2 0 0,0-2 0,25-40 0,-36 50 0,0 0 0,0-1 0,-1 1 0,0-1 0,3-16 0,-5 13 0,1-2 0,0 1 0,-2-1 0,1-27 0,-2-7 0,0 14 0,-5-44 0,3 71 0,0 0 0,-1 0 0,0 0 0,-1 0 0,-1 0 0,1 0 0,-1 1 0,-11-18 0,-25-25 342,37 48-498,-1 0 1,1 1 0,-1-1 0,0 1 0,0 0 0,-1 0 0,1 0-1,-1 1 1,1 0 0,-8-3 0,2 3-6671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7:16:35.3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98 10 24575,'0'0'0,"0"-1"0,1 1 0,-1-1 0,0 1 0,0-1 0,1 1 0,-1-1 0,0 1 0,1-1 0,-1 1 0,1-1 0,-1 1 0,0-1 0,1 1 0,-1 0 0,1-1 0,-1 1 0,1 0 0,-1 0 0,1-1 0,-1 1 0,1 0 0,0 0 0,-1 0 0,1 0 0,-1-1 0,1 1 0,0 0 0,-1 0 0,1 0 0,-1 0 0,1 0 0,-1 1 0,2-1 0,21 5 0,-19-3 0,0 1 0,1-1 0,-1 1 0,0 0 0,0 1 0,0-1 0,-1 1 0,1 0 0,-1-1 0,0 2 0,0-1 0,0 0 0,0 0 0,-1 1 0,0 0 0,0-1 0,0 1 0,-1 0 0,1 0 0,-1 0 0,0 0 0,-1 0 0,1 0 0,-1 0 0,0 1 0,0-1 0,-1 0 0,1 0 0,-1 0 0,0 0 0,-1 0 0,-2 7 0,3-9 0,-1 0 0,0 0 0,1 0 0,-1 0 0,0-1 0,0 1 0,-1 0 0,1-1 0,0 0 0,-1 0 0,0 0 0,1 0 0,-1 0 0,-5 2 0,3-2 0,0 0 0,0 0 0,0-1 0,0 0 0,-1 0 0,1-1 0,0 1 0,-8-1 0,31 3 0,1 1 0,-1 1 0,24 11 0,-38-15 0,-1 1 0,0 0 0,0 0 0,1 0 0,-1 0 0,0 1 0,-1-1 0,1 1 0,0 0 0,-1 0 0,0-1 0,1 2 0,1 3 0,-3-5 0,0-1 0,-1 0 0,1 0 0,-1 1 0,1-1 0,-1 0 0,0 1 0,1-1 0,-1 1 0,0-1 0,0 0 0,0 1 0,0-1 0,0 1 0,0-1 0,-1 0 0,1 1 0,0-1 0,-1 0 0,1 1 0,-1-1 0,1 0 0,-1 0 0,0 1 0,1-1 0,-1 0 0,0 0 0,0 0 0,0 0 0,0 0 0,0 0 0,0 0 0,0 0 0,0 0 0,0-1 0,-1 1 0,1 0 0,0-1 0,-2 1 0,-5 2 0,0-1 0,-1-1 0,1 1 0,-1-1 0,1-1 0,-1 0 0,1 0 0,-17-3 0,-8 1 0,-56 2-1365,79 0-5461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7:16:36.75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122 18 24575,'-2'0'0,"-2"0"0,0-2 0,-3 0 0,0 0 0,-2 0 0,0 0 0,-2 2 0,0-1 0,0 1 0,0 0 0,0 0 0,2-2 0,1 0 0,1 0-8191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7:16:40.3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56 45 24575,'0'-2'0,"0"1"0,0-1 0,1 1 0,-1-1 0,0 1 0,1 0 0,0-1 0,-1 1 0,1 0 0,0-1 0,-1 1 0,1 0 0,0 0 0,0 0 0,0 0 0,0 0 0,0 0 0,0 0 0,1 0 0,-1 0 0,0 0 0,0 1 0,1-1 0,-1 0 0,0 1 0,1-1 0,-1 1 0,2-1 0,7-1 0,-1 0 0,0 0 0,13 0 0,-11 1 0,12-2 0,41 1 0,-56 3 0,0-1 0,0 1 0,-1 1 0,1 0 0,0 0 0,-1 0 0,0 1 0,0 0 0,8 4 0,28 18 0,-16-10 0,0 0 0,32 27 0,-49-33 0,0 0 0,0 0 0,9 13 0,-16-19 0,0 1 0,-1 0 0,0 0 0,0 0 0,0 0 0,0 0 0,-1 0 0,0 0 0,0 1 0,0-1 0,0 1 0,0-1 0,-1 7 0,10 187 0,-10-191 0,-1 0 0,1 0 0,-1 0 0,-1 0 0,1 0 0,-1 0 0,0 0 0,-6 11 0,6-15 0,1 0 0,-1 0 0,0 0 0,-1 0 0,1 0 0,0-1 0,-1 1 0,0-1 0,1 1 0,-1-1 0,0 0 0,0 0 0,0 0 0,-1-1 0,1 1 0,0-1 0,-1 1 0,1-1 0,-4 0 0,-35 8 0,-1-3 0,-74 2 0,95-9 0,-37-6 0,58 7 0,-19-3 0,6 1 0,0 0 0,-16-5 0,26 5 0,0 1 0,1-1 0,-1 0 0,0 1 0,0-2 0,1 1 0,-1 0 0,1-1 0,0 0 0,0 0 0,-5-5 0,3 0 0,0-1 0,0-1 0,1 1 0,0 0 0,1-1 0,0 0 0,1 0 0,0 0 0,0 0 0,0-20 0,-3-10 0,1 16 0,-5-31 0,-2-78 0,11 128 34,1 1 1,0 0-1,-1 0 0,2 0 0,-1-1 0,0 1 0,1 0 0,0 1 0,4-8 1,24-30-1742,-23 34-5119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7:18:05.44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 0 24575,'-1'1'0,"1"-1"0,-1 0 0,0 1 0,1-1 0,-1 1 0,1-1 0,-1 1 0,1-1 0,0 1 0,-1 0 0,1-1 0,-1 1 0,1 0 0,0-1 0,0 1 0,-1 0 0,1-1 0,0 1 0,0 0 0,0-1 0,0 1 0,0 0 0,0 1 0,-2 22 0,2-20 0,-2 196 0,3-111 0,-2-87 0,1 0 0,0-1 0,0 1 0,0 0 0,1 0 0,-1 0 0,0 0 0,1-1 0,-1 1 0,1 0 0,-1-1 0,1 1 0,0 0 0,0-1 0,0 1 0,2 2 0,-1-3 0,0 1 0,-1-1 0,1 0 0,0-1 0,0 1 0,0 0 0,0-1 0,0 1 0,0-1 0,0 1 0,0-1 0,1 0 0,-1 0 0,3 0 0,206-3-1365,-199 3-5461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7:18:06.86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66 0 24575,'0'49'0,"-2"1"0,-14 88 0,-26 175 0,39-274 0,0 59-1365,4-82-5461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7:18:09.8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886 209 24575,'0'-9'0,"0"0"0,-1 1 0,1-1 0,-2 0 0,0 1 0,-4-14 0,5 18 0,-1 1 0,0-1 0,0 1 0,0 0 0,0-1 0,0 1 0,-1 0 0,1 1 0,-1-1 0,0 0 0,0 1 0,0-1 0,0 1 0,0 0 0,-1 0 0,1 0 0,-6-1 0,-167-57 0,148 53 0,-1 1 0,0 2 0,0 0 0,-39 2 0,43 2 0,0 2 0,-32 6 0,45-6 0,1 1 0,0 1 0,0 0 0,0 1 0,1-1 0,0 2 0,-13 8 0,-13 10 0,19-14 0,2 0 0,-1 2 0,1-1 0,1 2 0,0 0 0,-16 21 0,23-26 0,1 1 0,0 1 0,1-1 0,0 1 0,1 0 0,0 0 0,0 0 0,1 0 0,1 1 0,-4 20 0,-10 52 0,10-59 0,1 0 0,1 0 0,-1 41 0,6-32 0,0 7 0,-8 78 0,3-95 0,2 0 0,1 1 0,0-1 0,2 0 0,1 0 0,7 37 0,-5-52 0,0-1 0,0 0 0,0-1 0,1 1 0,0-1 0,1 1 0,-1-2 0,12 10 0,-4-2 0,3 3 0,14 14 0,36 29 0,-53-50 0,-1 0 0,1-1 0,1 0 0,-1-2 0,1 1 0,25 7 0,15 2 0,-4 0 0,58 10 0,-86-24 0,1 0 0,-1-2 0,1 0 0,0-1 0,-1-2 0,0 0 0,31-9 0,-43 9 0,0 0 0,0-1 0,-1-1 0,0 0 0,1 0 0,-2-1 0,1 0 0,-1 0 0,0-1 0,0 0 0,-1 0 0,0-1 0,0 0 0,-1 0 0,0-1 0,0 0 0,-1 0 0,0 0 0,6-17 0,14-30 0,-16 38 0,-1 0 0,7-20 0,-4-2 0,-2 0 0,-2 0 0,4-61 0,-7 33 0,3-72 0,-6 59 0,-3-74 0,0 141 0,0 1 0,-2-1 0,1 1 0,-2 0 0,1 0 0,-2 1 0,0-1 0,0 1 0,-16-21 0,16 27-136,0-1-1,-1 1 1,0 0-1,0 0 1,-1 0-1,1 1 1,-1 1-1,0-1 0,-15-5 1,16 7-6690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7:18:12.38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24575,'0'0'-8191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7:32:47.5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2249 0 24575,'6'7'0,"-1"0"0,0 0 0,0 0 0,0 0 0,-1 1 0,-1 0 0,1 0 0,-1 0 0,0 0 0,1 10 0,0 0 0,-1 1 0,0-1 0,-1 32 0,-3 273 0,0-317 0,1 1 0,-2-1 0,1 0 0,0 0 0,-1 0 0,-1 0 0,1 0 0,-1 0 0,1 0 0,-2-1 0,1 1 0,-1-1 0,0 0 0,-5 5 0,1 0 0,-1-1 0,-1 0 0,0-1 0,0 0 0,-1-1 0,-12 7 0,9-7 0,-1 0 0,0-1 0,-1-1 0,0 0 0,-28 4 0,-27 7 0,55-11 0,0-1 0,-1 0 0,0-2 0,-20 2 0,20-3 0,1 1 0,0 0 0,-31 10 0,29-7 0,-1-1 0,-29 3 0,-22-2 0,-73 2 0,33-6 0,-91-2 0,149-5 0,-25 0 0,-86-4 0,-442-4 0,408 15 0,194-1 0,0 0 0,0 0 0,0 0 0,-1 0 0,1 1 0,0 0 0,0-1 0,0 1 0,0 0 0,0 0 0,0 0 0,1 1 0,-1-1 0,0 1 0,1 0 0,-5 3 0,5-3 0,0 1 0,0 0 0,0 0 0,1 0 0,-1 0 0,1 1 0,-1-1 0,1 0 0,0 1 0,1-1 0,-1 0 0,0 1 0,1-1 0,0 1 0,0 3 0,-1 437 0,3-208 0,-1-188 0,2-1 0,11 57 0,-10-78 0,-1 1 0,-2 0 0,-2 41 0,-17 81 0,10-91 0,-3 92 0,10-123-79,-4 30 0,2-35-1128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6:30:17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1385 176 24575,'-38'-19'0,"20"8"0,-32-11 0,6 6 0,0 3 0,-2 1 0,1 3 0,-1 1 0,-89-2 0,91 10 0,-238 7 0,250-2 0,0 1 0,0 2 0,-53 21 0,-19 4 0,-22 5 0,104-30 0,1 1 0,0 0 0,-32 22 0,48-27 0,1 0 0,-1 0 0,1 0 0,0 1 0,0 0 0,1 0 0,0 0 0,0 0 0,0 1 0,0-1 0,1 1 0,0-1 0,0 1 0,-2 10 0,-1 8 0,1 1 0,0 27 0,4-50 0,-1 25 0,2-1 0,1 1 0,1 0 0,1-1 0,1 0 0,9 27 0,-8-38 0,0 1 0,1-1 0,1 0 0,0-1 0,15 21 0,58 62 0,-58-72 0,-9-8 0,1-1 0,1 0 0,0-1 0,1 0 0,1-2 0,0 0 0,38 19 0,26 3 0,3-3 0,100 23 0,-125-43 0,1-3 0,1-2 0,62-2 0,-66-3 0,-36-1 0,65 0 0,-77-1 0,0-1 0,0-1 0,0 0 0,-1 0 0,1-1 0,14-6 0,22-14 0,-2-2 0,0-2 0,-2-2 0,-1-1 0,-1-3 0,37-38 0,-67 60 0,0 0 0,-1 0 0,0-1 0,-1 0 0,0-1 0,-1 1 0,0-1 0,-1-1 0,-1 1 0,0-1 0,-1 0 0,5-25 0,0-7 0,13-96 0,-21 126 0,0 0 0,-1 0 0,-1 0 0,0 0 0,-1 0 0,-7-27 0,3 29 0,-1 1 0,-1-1 0,0 1 0,0 1 0,-1-1 0,-1 1 0,-19-18 0,16 16 0,-21-23 0,-3 1 0,0 2 0,-51-35 0,80 64 0,-1 1 0,0-1 0,-1 2 0,1-1 0,-12-2 0,-24-9 0,-27-18-1365,52 26-5461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7:32:47.5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1 24575,'-11'277'0,"13"-179"0,-4 129 0,-3-193 0,3-26 0,1-1 0,0 1 0,0 0 0,1-1 0,0 15 0,1-20 0,-1 0 0,1 0 0,0 1 0,-1-1 0,1 0 0,0 0 0,0 0 0,1 0 0,-1 0 0,0 0 0,1-1 0,-1 1 0,1 0 0,-1-1 0,1 1 0,0-1 0,0 1 0,-1-1 0,1 0 0,0 0 0,0 0 0,1 0 0,-1 0 0,2 1 0,15 4 0,0-1 0,0-1 0,1 0 0,28 0 0,83-3 0,-77-1 0,1155 0 0,-868 11 0,-263-7 0,-1 2 0,96 21 0,-148-23 0,39 0 0,-12-2 0,15 10 0,-65-12 0,-1 0 0,0 1 0,1-1 0,-1 1 0,0 0 0,0-1 0,1 1 0,-1 0 0,0 0 0,0 0 0,0 0 0,0 0 0,0 0 0,0 0 0,0 0 0,-1 0 0,1 0 0,0 0 0,-1 1 0,1-1 0,0 0 0,-1 1 0,0-1 0,1 0 0,-1 1 0,0-1 0,1 0 0,-1 3 0,1 6 0,-1 1 0,-1 19 0,1-19 0,-2 347 0,2-210 0,12-2 0,-5-97 0,-1 60 0,-7 477-1365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7:32:47.5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2322 0 24575,'11'197'0,"-8"43"0,-5-129 0,3-55 0,-2 64 0,1-119 0,0 0 0,0 0 0,0 1 0,-1-1 0,1 0 0,0 0 0,-1 0 0,1 0 0,-1 0 0,1 0 0,-1 1 0,1-1 0,-1 0 0,0 0 0,1-1 0,-1 1 0,0 0 0,0 0 0,0 0 0,0 0 0,0-1 0,0 1 0,-1 0 0,-1 0 0,0 0 0,1 0 0,-1 0 0,0-1 0,0 1 0,1-1 0,-1 0 0,0 1 0,-5-2 0,-7-1 0,0 0 0,1-2 0,-16-5 0,19 6 0,-69-20 0,-168-41 0,246 63 0,-232-32 0,117 23 0,-107-4 0,90 16 0,-196-4 0,256-1 0,-175-5 0,-220 8 0,467 0 0,1 0 0,-1 0 0,1 0 0,-1 0 0,0 1 0,1-1 0,-1 0 0,1 1 0,-1-1 0,1 1 0,-1-1 0,1 1 0,-1 0 0,1-1 0,-1 1 0,1 0 0,0 0 0,-3 2 0,3-1 0,0 0 0,0 0 0,0 1 0,0-1 0,0 0 0,0 1 0,1-1 0,-1 0 0,1 1 0,0-1 0,-1 0 0,1 5 0,7 152 0,-1-86 0,4 66 0,3 121 0,-4 23 0,-4 138 0,-7-237 0,0-157 0,-9 54 0,0-12 0,3-28-1365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7:32:47.5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24575,'303'12'0,"-248"-7"0,46 2 0,778-8 0,-615 13 0,446-12 0,-709 0 0,6 0 0,1 0 0,0 1 0,14 2 0,-21-2 0,1-1 0,0 0 0,-1 1 0,1 0 0,-1-1 0,1 1 0,-1 0 0,1 0 0,-1 0 0,1 0 0,-1 0 0,0 0 0,1 0 0,-1 0 0,0 0 0,0 1 0,0-1 0,0 0 0,0 1 0,0-1 0,-1 1 0,1-1 0,0 1 0,0 2 0,2 18 0,0 1 0,-2 37 0,3 25 0,28 191 0,-27-241 0,1 12 0,0 54 0,4 157 0,-10 166 0,12-333 0,0 68-1365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7:32:47.5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1951 24575,'11'-161'0,"-9"-534"0,-3 355 0,1 334 0,-1 1 0,1 0 0,1-1 0,-1 1 0,1 0 0,2-10 0,-3 14 0,1 0 0,-1 0 0,1 0 0,-1 0 0,1 0 0,-1 0 0,1 0 0,0 0 0,-1 1 0,1-1 0,0 0 0,0 0 0,0 0 0,0 1 0,0-1 0,0 0 0,0 1 0,0-1 0,0 1 0,0-1 0,0 1 0,0 0 0,0-1 0,0 1 0,0 0 0,0 0 0,0 0 0,1 0 0,-1 0 0,0 0 0,0 0 0,2 1 0,355 41 0,-72-5 0,3 1 0,6-24 0,572 23 0,-375-11 0,-214-17 0,147-4 0,-47-3 0,-278 3 0,97 2 0,-20-6 0,136-3 0,-154-10 0,-105 8 0,-10 1 0,53 1 0,-65 5 0,-19-1 0,-1-1 0,0-1 0,0 0 0,0 0 0,22-4 0,-33 3 0,1 1 0,-1-1 0,0 1 0,1-1 0,-1 0 0,0 0 0,0 1 0,1-1 0,-1 0 0,0 0 0,0 0 0,0 0 0,0-1 0,-1 1 0,1 0 0,0 0 0,0 0 0,-1-1 0,1 1 0,0 0 0,-1-1 0,0 1 0,1-1 0,-1 1 0,1-3 0,-1-4 0,1 0 0,-1 0 0,-1-14 0,0 1 0,9-79 0,1-20 0,-11 57 0,3-70 0,4 102 0,7-32 0,-6 40 0,-1 1 0,-2-1 0,1-34 0,8-58 0,-12 69-1365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7:32:47.5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0 140 24575,'13'-5'0,"0"0"0,0 1 0,0 0 0,0 2 0,19-3 0,-1 0 0,92-14 0,173-3 0,129 21 0,-190 3 0,-63 0 0,197-4 0,-119-16 0,-7 1 0,146 5 0,55 1 0,64 12 0,609-10 0,-1061 7 0,170 1 0,-157 6 0,77 2 0,-59-7 0,632 10 0,-553-9 0,-98-1 0,-66 0 0,-1 0 0,1 1 0,-1-1 0,1 0 0,0 1 0,-1-1 0,1 1 0,-1 0 0,0 0 0,1-1 0,-1 1 0,1 0 0,-1 0 0,0 0 0,0 0 0,0 1 0,1-1 0,-1 0 0,0 0 0,-1 1 0,1-1 0,0 1 0,0-1 0,0 1 0,-1-1 0,1 1 0,-1-1 0,1 1 0,-1-1 0,0 1 0,0 0 0,1 1 0,0 10 0,0 0 0,0-1 0,-3 17 0,2-12 0,-2 720 0,-11-648 0,14 108-1365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7:47:10.3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198 0 24575,'-10'213'0,"-2"414"0,11-520 0,-8 222 0,-2 11 0,6-267 0,-19 229 0,15-68 0,9-193 0,-11 74 0,1 286 0,10-283 0,-2 33 0,-8-79 0,-2 26 0,10 223 0,-9 152 0,-1-350 0,-11 154 0,12-149 0,-1 35 0,12-115 0,1 101 0,0-147 0,-1 0 0,1 0 0,-1 0 0,1 0 0,-1 0 0,1 0 0,0 0 0,0-1 0,0 1 0,0 0 0,0-1 0,0 1 0,1 0 0,-1-1 0,0 0 0,1 1 0,-1-1 0,1 0 0,0 1 0,-1-1 0,1 0 0,0 0 0,0-1 0,0 1 0,0 0 0,-1-1 0,1 1 0,2 0 0,8 1 0,0 0 0,-1 0 0,21-1 0,-15-1 0,170 4 0,51 4 0,482 17 0,335-25 0,-738-12 0,2 4 0,102 3 0,-235 7 0,-70-1 0,119-2 0,-234 1 0,1 0 0,-1 0 0,1 0 0,-1 0 0,1 0 0,-1-1 0,1 1 0,-1 0 0,1-1 0,-1 1 0,1-1 0,-1 0 0,0 1 0,0-1 0,1 0 0,1-1 0,-3 1 0,0 1 0,0-1 0,1 1 0,-1-1 0,0 0 0,0 1 0,0-1 0,0 1 0,0-1 0,0 0 0,0 1 0,0-1 0,0 1 0,0-1 0,0 0 0,0 1 0,0-1 0,-1 1 0,1-1 0,0 1 0,0-1 0,-1 1 0,1-1 0,0 0 0,-1 1 0,0-1 0,-4-6 0,0 1 0,-1 0 0,0 1 0,-10-7 0,12 9 0,-192-150 0,192 150 0,-12-8 0,1-1 0,1 0 0,-15-16 0,-42-42 0,112 111 0,70 54 0,18 16 0,-79-65 0,33 36 0,-82-82 0,0 1 0,0 0 0,-1 0 0,1 0 0,0 0 0,0 1 0,-1-1 0,1 0 0,0 0 0,-1 0 0,1 0 0,-1 1 0,0-1 0,1 0 0,-1 3 0,0-4 0,0 1 0,0-1 0,0 1 0,-1-1 0,1 1 0,0-1 0,0 1 0,-1-1 0,1 0 0,0 1 0,-1-1 0,1 0 0,0 1 0,-1-1 0,1 0 0,-1 1 0,1-1 0,-1 0 0,1 0 0,0 1 0,-1-1 0,1 0 0,-1 0 0,1 0 0,-1 0 0,1 0 0,-1 0 0,-7 1 0,1 0 0,-1-1 0,1-1 0,-11-1 0,4 1 0,-11-1 0,1 1 0,-1 1 0,1 1 0,0 1 0,-1 2 0,-36 9 0,-35 5 0,92-16 0,0 0 0,0 1 0,0-1 0,0 1 0,0-1 0,0 1 0,1 0 0,-6 7 0,-6 3 0,-39 30 259,25-20-1071,-43 41 0,56-47-6014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7:47:10.3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2 437 24575,'-2'-64'0,"4"-70"0,-2 131 0,0 0 0,0 0 0,1 1 0,-1-1 0,1 0 0,0 0 0,0 0 0,0 1 0,0-1 0,0 0 0,0 1 0,1-1 0,0 1 0,2-4 0,-2 4 0,1 1 0,-1-1 0,1 1 0,-1-1 0,1 1 0,-1 0 0,1 0 0,0 0 0,0 1 0,-1-1 0,1 1 0,0-1 0,0 1 0,5 0 0,190 1 0,-74 0 0,-106 0 0,0 1 0,0 1 0,-1 1 0,31 10 0,-27-8 0,0 0 0,37 4 0,0-7 0,64-6 0,-101-1 0,1 0 0,-1-1 0,0-1 0,-1-1 0,36-18 0,-44 20 0,1 0 0,0-1 0,0-1 0,-1 0 0,0 0 0,-1-2 0,1 1 0,-2-1 0,1-1 0,-1 0 0,-1 0 0,1-1 0,-2 0 0,0 0 0,10-19 0,-5 9 0,-13 21 0,0 0 0,0 0 0,0 0 0,0 0 0,0 0 0,0 0 0,1 0 0,-1 0 0,0 0 0,0 0 0,0 0 0,0 0 0,0 0 0,0 0 0,0 0 0,1 0 0,-1 0 0,0 0 0,0 0 0,0 0 0,0 0 0,0 0 0,0 0 0,0 0 0,0 0 0,1 0 0,-1 0 0,0 0 0,0 0 0,0 0 0,0 1 0,0-1 0,0 0 0,0 0 0,0 0 0,0 0 0,0 0 0,1 0 0,-1 0 0,0 0 0,0 0 0,0 1 0,0-1 0,0 0 0,0 0 0,0 0 0,0 0 0,1 15 0,-2 15 0,1-19 0,-1 0 0,1 0 0,3 21 0,-2-29 0,-1 0 0,1 0 0,0 0 0,0 0 0,0 0 0,1-1 0,-1 1 0,1 0 0,-1-1 0,1 1 0,0-1 0,0 0 0,0 1 0,0-1 0,1 0 0,-1 0 0,0 0 0,5 2 0,14 6 0,-1 0 0,1-2 0,0 0 0,1-2 0,0 0 0,35 4 0,-1-5 0,80-2 0,641-3 0,-660 7 0,-30-1 0,-25-3 0,0 4 0,65 15 0,-125-21 0,-1-1 0,0 1 0,0-1 0,1 1 0,-1 0 0,0-1 0,0 1 0,0 0 0,0 0 0,0 0 0,0 0 0,0 0 0,0 0 0,0 0 0,-1 0 0,1 0 0,0 1 0,-1-1 0,1 0 0,-1 0 0,1 1 0,-1-1 0,1 0 0,-1 1 0,0-1 0,0 0 0,0 3 0,1 5 0,-1 1 0,0-1 0,-3 11 0,2-1 0,0 23-1365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5T18:03:46.652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69 0,'148'12,"8"0,126-4,-210-4,13 1,75 1,33 3,-124-5,38 6,18 2,99 12,-146-13,97 2,473-13,-1757 0,915-13,18 1,-95 19,151-2,-32-2,-92 4,18-4,143-3,68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5T18:03:48.907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0 189,'454'-19,"-155"3,119-9,-369 21,-1-3,57-15,-100 21,38-6,1 2,0 2,72 3,42-1,298-8,-288 10,11 6,28-1,-951-25,436 11,25 2,-18-11,-118-5,310 17,-138-1,39 6,197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5T18:03:50.324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38,'30'0,"980"-10,-736 9,162-9,329-6,-517 17,-177-1,78 1,-147-1,0 0,0 0,-1 0,1 1,0-1,0 1,-1-1,1 1,0 0,2 1,2 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6:30:19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1262 176 24575,'-62'-37'0,"4"1"0,21 18 0,-2 2 0,0 1 0,-1 2 0,-1 2 0,1 2 0,-57-5 0,40 9 0,0 3 0,-1 2 0,1 3 0,-60 11 0,100-11 0,1 0 0,-1 0 0,1 2 0,0 0 0,0 1 0,1 1 0,0 0 0,0 1 0,0 0 0,1 2 0,1-1 0,-1 2 0,2 0 0,-1 0 0,2 1 0,-16 20 0,-99 153 0,116-165 0,0 2 0,1 0 0,1 0 0,1 0 0,1 1 0,-6 43 0,0 141 0,11-164 0,4 127 0,1-148 0,1 1 0,0 0 0,2-1 0,14 30 0,-9-22 0,9 17 0,2-1 0,2-1 0,2-1 0,50 63 0,-24-34 0,79 98 0,-108-144 0,2-1 0,0-1 0,59 43 0,-47-44 0,0-2 0,2-2 0,45 18 0,128 34 0,-131-47 0,-48-14 0,0-2 0,0-2 0,69 6 0,-85-12 0,0 0 0,0-2 0,1-1 0,-1 0 0,0-1 0,0-1 0,-1 0 0,1-1 0,22-11 0,-34 12 0,0 1 0,-1-1 0,0 0 0,0 0 0,0 0 0,0-1 0,-1 0 0,0 0 0,0 0 0,0 0 0,0-1 0,-1 0 0,4-8 0,3-11 0,15-52 0,-12 33 0,2 0 0,-2-1 0,-2 0 0,-2-1 0,3-50 0,-5-303 0,-8 298 0,0 63 0,-1-1 0,-3 0 0,0 1 0,-3 0 0,-1 0 0,-2 1 0,-1 1 0,-30-61 0,17 46 0,-2 2 0,-2 0 0,-2 2 0,-73-82 0,-13-4 0,95 111-14,-1 2-1,-1 0 0,-28-17 1,15 10-1293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5T18:03:51.626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4345 6,'-548'1,"-573"-3,923-1,-359 2,112 6,283 7,30-1,-217-11,16 0,136 12,-69 0,239-10,18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5T18:03:53.331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0,'2115'0,"-2103"0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5T18:03:54.812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0,'191'10,"-74"-3,251 11,-290-16,64 6,12 4,-64-7,114 21,-1 2,-170-25,68-3,-43-1,-47 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5T18:03:59.571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2,'32'0,"-15"-1,-1 0,1 1,-1 1,1 1,-1 1,0 0,31 10,-25-4,-17-8,0 1,0 0,-1 0,1 0,7 6,-10-6,-1-1,1 1,0 0,-1 0,0 0,1 0,-1 0,0 0,0 0,0 0,0 1,0-1,-1 0,1 1,-1-1,1 3,1 33,-2 59,-2-33,-10 63,13-24,-2 50,-3-123,-10 42,9-49,0 0,2 1,-2 33,6-54,-1-1,0 1,0 0,-1 0,1-1,0 1,-1 0,0 0,0-1,1 1,-3 3,2-5,0 0,0 0,-1 0,1 0,0 0,-1 0,1 0,0-1,-1 1,1 0,-1-1,1 1,-1-1,1 0,-1 1,0-1,1 0,-1 0,1 0,-1 0,-2 0,-53-6,53 6,0-1,1 0,0 1,-1-1,1-1,-1 1,1 0,0-1,0 0,0 0,0 0,0 0,0 0,-2-3,3 0,0 0,1 0,-1 0,1-1,0 1,1 0,-1 0,1-1,0 1,0 0,1-1,1-6,-1-8,1-196,-2 143,0 63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5T18:04:02.892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38 1,'49'0,"55"1,-103-1,1 0,-1 1,0-1,1 1,-1-1,0 1,0 0,0-1,0 1,0 0,0 0,0 0,0 0,0 0,0 0,0 0,0 0,-1 0,1 0,-1 0,1 1,0-1,-1 0,0 0,1 1,-1-1,0 0,0 1,1 1,0 7,-1 0,-1 20,1-18,-1 51,1-4,-2 0,-16 93,15-133,1-1,1 1,1 19,0-18,0-1,-6 35,3-27,0 1,2-1,3 41,-2 36,0-103,0 1,0-1,-1 0,1 0,0 0,-1 1,1-1,-1 0,1 0,-1 0,1 0,-1 0,0 0,0 0,1 0,-1 0,0 0,0 0,0 0,0-1,0 1,-1 0,-1 1,0-1,0 0,-1 0,1 0,0-1,0 1,0-1,-5 1,-7-2,1 1,-28-7,39 6,0 1,0 0,1-1,-1 0,0 1,0-1,1 0,-1 0,0-1,1 1,0-1,-1 1,1-1,0 0,-1 0,1 0,-3-3,4 1,-1 1,1 0,0-1,0 1,0-1,0 1,0-1,1 0,0 1,-1-1,1 0,1 1,0-5,4-86,4-48,-5 111,1 0,10-34,-8 49,-2 10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5T18:04:30.900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49 0,'2'0,"0"0,0 0,-1 0,1 1,0-1,0 0,0 1,0-1,-1 1,1-1,0 1,-1 0,1 0,0 0,-1 0,1 0,-1 0,0 0,1 0,-1 1,0-1,1 0,-1 1,0-1,0 1,0 0,-1-1,1 1,0 0,-1-1,1 1,-1 0,1 0,-1 0,0-1,0 1,0 3,0 7,0 0,-1 0,-1 0,-5 21,2-10,-1 26,2 0,5 81,0-45,-1 236,0-318,0-1,0 0,0 0,0 0,-1 0,1 0,-1 1,0-1,1 0,-1 0,0 0,0-1,0 1,-1 0,1 0,0-1,-3 4,3-5,0 1,-1 0,1-1,0 1,0 0,0-1,-1 0,1 1,0-1,0 0,-1 1,1-1,0 0,-1 0,1 0,0 0,-1-1,1 1,0 0,-1 0,1-1,0 1,0-1,-1 1,1-1,0 0,0 1,0-1,0 0,-2-1,2 1,-1-1,1 1,-1-1,1 0,0 1,0-1,0 0,0 0,0 0,0 1,0-1,0 0,1 0,-1 0,1-1,0 1,-1 0,1 0,0 0,0-3,1-6,1 1,4-20,-2 10,3-11,15-40,-11 40,5-33,-3-46,-10 74,-2-66,-3 45,2 45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8:18:49.97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24575,'12'0'0,"0"1"0,0 0 0,0 0 0,0 1 0,0 1 0,0 0 0,-1 1 0,0 0 0,1 0 0,-1 1 0,-1 1 0,1 0 0,-1 0 0,17 14 0,-20-13 0,0 0 0,-1 1 0,0 0 0,0-1 0,-1 2 0,0-1 0,0 1 0,-1 0 0,0 0 0,5 15 0,-4-6 0,-1-1 0,-1 1 0,0 0 0,0 35 0,-3-39 0,-2-1 0,0 1 0,0-1 0,-2 1 0,0-1 0,0 0 0,-1 0 0,-8 14 0,-3 11 0,10-22 0,1 0 0,0 0 0,1 0 0,1 1 0,0-1 0,1 1 0,1 0 0,1 0 0,0 0 0,4 21 0,-3-34 0,0 0 0,0 0 0,0 0 0,1-1 0,-1 1 0,1 0 0,0-1 0,1 1 0,-1-1 0,0 1 0,1-1 0,0 0 0,0 0 0,0-1 0,0 1 0,0 0 0,0-1 0,1 0 0,-1 0 0,1 0 0,0 0 0,-1 0 0,1-1 0,0 0 0,0 0 0,6 1 0,81 25 0,-132-28 0,17 0 0,1 0 0,-1 2 0,0 0 0,0 2 0,-24 6 0,46-8 0,0 0 0,0 0 0,0 0 0,1 0 0,-1 0 0,0 0 0,1 1 0,-1-1 0,1 1 0,-1-1 0,1 1 0,0 0 0,0 0 0,0-1 0,0 1 0,0 0 0,0 0 0,0 0 0,1 0 0,-1 0 0,0 3 0,-1 4 0,0 1 0,1-1 0,0 12 0,1-17 0,-2 21 0,1 1 0,1 0 0,2 0 0,1 0 0,9 42 0,62 148 0,-63-188 0,-1 0 0,9 46 0,-17-61 0,-1 1 0,0-1 0,-1 0 0,-1 0 0,0 0 0,-1 0 0,0 0 0,0 0 0,-2-1 0,0 1 0,-6 14 0,-35 45 0,44-70 0,-1-1 0,0 1 0,1-1 0,-1 1 0,0-1 0,0 0 0,0 0 0,0 0 0,0 0 0,0 0 0,0 0 0,0 0 0,0-1 0,0 1 0,-1-1 0,1 0 0,-4 1 0,1-1 0,-1 0 0,1 0 0,-1 0 0,1 0 0,-1-1 0,-5-1 0,-9-7 295,17 7-480,0 1 1,0 0-1,0-1 1,0 1 0,0 0-1,0 0 1,0 1-1,-6-2 1,4 3-6642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8:18:54.1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636 10 24575,'-72'-6'0,"51"4"0,1 0 0,-39 3 0,54 0 0,-1 0 0,1 1 0,0 0 0,0 0 0,0 1 0,0-1 0,0 1 0,1 0 0,-1 0 0,-7 7 0,0 1 0,1 0 0,-16 19 0,21-20 0,0 1 0,0-1 0,1 1 0,0 1 0,1-1 0,-5 20 0,-1 3 0,6-20 0,0-1 0,2 1 0,-1 0 0,2-1 0,0 1 0,0 0 0,3 27 0,4-1 0,16 55 0,-10-45 0,-4 4 0,-7-42 0,0 0 0,1 0 0,1 0 0,4 14 0,7 10 0,60 181 0,-68-191 0,4 51 0,-1-5 0,-1-41 0,-6-22 0,1 0 0,-1 0 0,-1 0 0,1 0 0,-2 0 0,1 10 0,-2-15 0,0 0 0,0 0 0,-1 0 0,1-1 0,-1 1 0,0 0 0,0-1 0,0 1 0,0-1 0,-5 6 0,-34 32 0,19-20 0,1-1 0,-1-2 0,-1 0 0,-1-1 0,-1-1 0,0-2 0,-1 0 0,0-2 0,-1 0 0,-32 8 0,38-15 0,-1-1 0,0 0 0,-29 0 0,52-4 0,-1 0 0,0 0 0,0 0 0,0 0 0,0 0 0,0 0 0,0 0 0,0 0 0,0 0 0,0 0 0,0 1 0,0-1 0,0 0 0,0 0 0,0 0 0,0 0 0,0 0 0,0 0 0,0 0 0,0 0 0,1 0 0,-1 0 0,0 0 0,0 0 0,0 0 0,0 0 0,0 1 0,0-1 0,0 0 0,0 0 0,0 0 0,0 0 0,0 0 0,0 0 0,0 0 0,-1 0 0,1 0 0,0 0 0,0 0 0,0 0 0,0 0 0,0 1 0,0-1 0,0 0 0,0 0 0,0 0 0,0 0 0,0 0 0,0 0 0,0 0 0,0 0 0,0 0 0,0 0 0,0 0 0,0 0 0,0 0 0,-1 0 0,1 0 0,0 0 0,0 0 0,0 0 0,0 0 0,0 0 0,0 0 0,0 0 0,0 0 0,9 7 0,12 4 0,37 15 0,-1 3 0,65 44 0,-113-65 0,-1 1 0,0-1 0,0 2 0,-1-1 0,0 1 0,7 13 0,0 1 0,-4-5 0,0 0 0,-2 1 0,0 0 0,-1 0 0,-2 1 0,6 31 0,-8-35 0,-1 1 0,-1-1 0,-1 0 0,0 1 0,-1-1 0,-5 27 0,-32 101 0,5-25 0,-48 241 0,63-291 0,-4 31 0,20-90 0,1 0 0,0-1 0,1 1 0,1 0 0,-1-1 0,2 1 0,3 14 0,-4-21 0,1 0 0,0 1 0,0-1 0,0 0 0,1 0 0,-1-1 0,1 1 0,0 0 0,0-1 0,0 0 0,1 1 0,-1-1 0,1-1 0,0 1 0,0 0 0,0-1 0,0 0 0,0 0 0,0 0 0,8 2 0,1 0 0,1-1 0,0 0 0,0-1 0,0 0 0,22-1 0,-28-2-1365,-1 0-5461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8:18:55.22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143 1 24575,'-1'1'0,"-2"5"0,0 5 0,-3 5 0,-3 6 0,-1 6 0,0 1 0,0-1 0,0-1 0,1-2 0,0-2 0,1-1 0,-4 4 0,0 0 0,0-4 0,1-5 0,4-7-8191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8:18:55.97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77 24575,'30'-2'0,"1"-1"0,38-9 0,-8 1 0,-17 5 0,90-14 0,137-2 0,-247 23-1365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6:30:21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712 132 24575,'-1'-2'0,"0"1"0,0-1 0,0 0 0,0 0 0,-1 1 0,1-1 0,0 1 0,-1-1 0,1 1 0,-1-1 0,0 1 0,0 0 0,-2-2 0,0 1 0,-13-12 0,0 2 0,-1 1 0,-1 0 0,0 1 0,-1 1 0,1 1 0,-2 1 0,1 0 0,-1 2 0,0 0 0,-31-2 0,42 7 0,1 0 0,0 1 0,-1 1 0,1-1 0,0 2 0,0-1 0,0 1 0,-10 5 0,-66 37 0,77-40 0,-14 8 0,1 1 0,0 2 0,2 0 0,0 1 0,0 0 0,-27 36 0,38-41 0,0 0 0,1 1 0,0 0 0,1 0 0,0 1 0,1-1 0,-3 17 0,3-8 0,2 1 0,0 0 0,1 41 0,2-2 0,2 59 0,0-106 0,1 0 0,0-1 0,1 0 0,1 0 0,0 0 0,1 0 0,13 20 0,-5-5 0,32 65 0,4-3 0,71 98 0,-103-162 0,2-2 0,1-1 0,1 0 0,1-2 0,45 34 0,-7-13 0,124 64 0,-169-101 0,0-1 0,1 0 0,0-1 0,0-1 0,0-1 0,22 1 0,1 0 0,41 9 0,-41-6 0,-1-1 0,80-1 0,-108-5 0,0-1 0,0 0 0,0 0 0,0-1 0,0 0 0,-1-1 0,0-1 0,1 1 0,-2-2 0,1 1 0,-1-1 0,1-1 0,-2 0 0,1 0 0,-1 0 0,0-1 0,0-1 0,-1 1 0,10-17 0,58-114 0,-64 116 0,-2-2 0,-1 1 0,-1-1 0,4-29 0,-5 20 0,1-7 0,2-51 0,-9 79 0,0 0 0,-1 0 0,-1 0 0,0 0 0,0 0 0,-1 0 0,-1 0 0,-5-13 0,-6-5 0,-2 0 0,-38-54 0,-53-50 0,83 105 0,12 16 0,-1 1 0,-1 0 0,0 1 0,-25-15 0,-1-2 0,-52-36 0,-33-26 0,112 79 112,1-1-1,-16-21 1,-17-16-1812,37 42-5126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8:18:56.86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273 24 24575,'-4'-3'0,"0"1"0,0-1 0,0 1 0,-1 0 0,1 0 0,0 0 0,-1 0 0,1 1 0,-1 0 0,0 0 0,1 0 0,-1 0 0,-6 1 0,-5-1 0,0 1 0,-27 4 0,37-3 0,0 0 0,0 0 0,0 1 0,-1-1 0,2 2 0,-1-1 0,0 1 0,0 0 0,1 0 0,-1 0 0,1 1 0,0-1 0,0 2 0,1-1 0,-1 0 0,1 1 0,-7 9 0,7-8 0,1 0 0,0 1 0,0-1 0,0 1 0,1 0 0,0 0 0,0 0 0,1 0 0,0 0 0,0 1 0,1-1 0,0 0 0,0 0 0,0 0 0,3 10 0,-3-12 0,1-1 0,-1 0 0,1 1 0,0-1 0,1 0 0,-1 1 0,1-1 0,0 0 0,0 0 0,0 0 0,0-1 0,1 1 0,-1 0 0,1-1 0,0 0 0,0 1 0,0-1 0,1 0 0,-1-1 0,1 1 0,0 0 0,-1-1 0,1 0 0,0 0 0,0 0 0,1-1 0,6 3 0,36 7 0,63 9 0,-84-17 0,1-1 0,-1-2 0,0 0 0,29-5 0,-42 2-1365,-4 1-5461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8:18:57.40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 0 24575,'0'1'0,"0"8"0,0 8 0,-1 5 0,0 6 0,0 0 0,-1 6 0,0 2 0,-1 0 0,2 0 0,0 1 0,2-2 0,-1 0 0,2-7 0,-1-7-8191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8:18:58.6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80 24575,'0'-2'0,"1"-1"0,0 1 0,-1-1 0,1 1 0,0 0 0,0 0 0,0 0 0,1 0 0,-1 0 0,0 0 0,1 0 0,0 0 0,-1 0 0,1 0 0,0 1 0,0-1 0,0 1 0,0-1 0,0 1 0,0 0 0,0 0 0,0 0 0,3-1 0,10-4 0,-1 0 0,20-4 0,-28 9 0,5-3 0,0 2 0,0-1 0,1 2 0,-1-1 0,0 1 0,1 1 0,0 0 0,-1 1 0,0 0 0,1 1 0,-1 0 0,0 1 0,0 0 0,0 1 0,0 0 0,0 1 0,-1 0 0,0 0 0,11 9 0,-19-12 0,-1-1 0,1 1 0,-1 0 0,0 0 0,0 0 0,0 0 0,0 0 0,0 0 0,-1 0 0,1 0 0,-1 0 0,1 0 0,-1 0 0,0 0 0,1 1 0,-1-1 0,0 0 0,-1 0 0,1 0 0,0 1 0,-1-1 0,1 0 0,-2 3 0,1 0 0,-1 0 0,1 0 0,-1 0 0,-1 0 0,1 0 0,-1 0 0,1-1 0,-6 7 0,1-6 0,0 0 0,0 0 0,0-1 0,0 0 0,-1-1 0,1 1 0,-1-1 0,0-1 0,0 1 0,-16 1 0,-22 9 0,33-9-37,0-1 1,0-1-1,-1 0 0,1-1 0,0 0 0,-1-1 0,-15-1 0,4 0-1033,20 1-5756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8:19:00.13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374 126 24575,'-1'-5'0,"1"0"0,-1 0 0,0 0 0,0 0 0,-1 0 0,0 0 0,1 0 0,-2 1 0,1-1 0,0 1 0,-1-1 0,0 1 0,0 0 0,0 0 0,-1 0 0,1 1 0,-1-1 0,0 1 0,0 0 0,0 0 0,0 0 0,-7-3 0,3 2 0,1 0 0,-1 1 0,0 0 0,0 0 0,0 0 0,0 1 0,0 1 0,-1-1 0,1 1 0,-1 1 0,1 0 0,-1 0 0,-8 1 0,2 4 0,1 0 0,-1 0 0,1 1 0,1 1 0,-1 0 0,1 1 0,1 1 0,-23 18 0,31-23 0,-1 0 0,1 0 0,0 0 0,0 0 0,-6 10 0,9-12 0,0 1 0,0-1 0,0 1 0,0-1 0,0 1 0,0-1 0,1 1 0,-1 0 0,1-1 0,0 1 0,0 0 0,0-1 0,0 1 0,1 4 0,0-2 0,0-1 0,0 0 0,0 1 0,0-1 0,1 0 0,0 0 0,0 0 0,0 0 0,1 0 0,-1-1 0,1 1 0,0-1 0,0 0 0,6 6 0,-3-4 0,0-1 0,1 0 0,0 0 0,0-1 0,0 0 0,1 0 0,13 3 0,155 33 0,-8-2 0,-167-37 0,-1 0 0,1 0 0,0 0 0,-1 1 0,1-1 0,0 0 0,-1 0 0,1 1 0,-1-1 0,1 1 0,-1-1 0,1 0 0,-1 1 0,1-1 0,-1 1 0,1-1 0,-1 1 0,1 0 0,-1-1 0,0 1 0,1-1 0,-1 1 0,0 0 0,0-1 0,0 1 0,1 0 0,-1 0 0,0 1 0,0 1 0,0-1 0,0 0 0,-1 0 0,1 0 0,-1 0 0,1 0 0,-1 0 0,-1 3 0,-3 6 0,-1-1 0,-11 16 0,13-20 0,0 1 0,1-2 0,-1 1 0,0-1 0,0 0 0,0 0 0,-8 7 0,10-10 0,0-1 0,0 0 0,0 0 0,-1 0 0,1 0 0,0 0 0,0 0 0,-1 0 0,1-1 0,0 1 0,-1-1 0,1 0 0,-1 0 0,1 0 0,0 0 0,-1 0 0,1 0 0,-1-1 0,-2 0 0,-31-7 196,-60-15-1757,91 21-5265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8:19:01.65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43 119 24575,'2'0'0,"1"0"0,-1 0 0,0 0 0,1-1 0,-1 1 0,0-1 0,1 0 0,-1 1 0,0-1 0,0 0 0,1 0 0,-1-1 0,0 1 0,0 0 0,0-1 0,-1 1 0,1-1 0,0 1 0,0-1 0,-1 0 0,1 0 0,-1 0 0,0 0 0,2-3 0,-1 1 0,-1 1 0,0-1 0,1 1 0,-2-1 0,1 0 0,0 0 0,-1 0 0,1 1 0,-1-1 0,0 0 0,-1 0 0,1 0 0,-1 0 0,-1-5 0,2 7 0,-1 1 0,1-1 0,-1 1 0,1 0 0,-1 0 0,1-1 0,-1 1 0,0 0 0,0 0 0,0 0 0,0 0 0,0 0 0,0 0 0,0 0 0,0 0 0,0 0 0,0 0 0,-1 1 0,1-1 0,0 0 0,0 1 0,-1-1 0,1 1 0,0-1 0,-1 1 0,1 0 0,-1 0 0,1 0 0,0-1 0,-1 1 0,-2 1 0,1-1 0,0 0 0,0 1 0,0 0 0,1-1 0,-1 1 0,0 0 0,0 1 0,1-1 0,-1 0 0,0 1 0,1-1 0,-1 1 0,-3 4 0,4-4 0,0 0 0,0 0 0,0 1 0,0-1 0,1 1 0,-1-1 0,1 1 0,0-1 0,0 1 0,0 0 0,0 0 0,0 0 0,0 0 0,1 0 0,0 0 0,-1-1 0,1 4 0,1-1 0,-1 0 0,1 0 0,0-1 0,0 1 0,1 0 0,0-1 0,-1 0 0,2 1 0,3 7 0,1-3 0,0 1 0,1-1 0,0 0 0,0-1 0,1 0 0,0 0 0,19 12 0,-19-16-124,0-1 0,0 1 0,0-2 0,0 1 0,0-1 0,1-1-1,-1 0 1,1 0 0,-1-1 0,17-1 0,-22 1-6702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8:19:03.69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216 19 24575,'-3'-2'0,"-1"0"0,0 0 0,0 0 0,0 1 0,0 0 0,-1-1 0,1 2 0,0-1 0,-7 0 0,3 0 0,0 0 0,0 0 0,0 0 0,0 1 0,0 0 0,0 0 0,0 1 0,0 0 0,0 0 0,-15 5 0,20-4 0,0-1 0,0 1 0,0-1 0,0 1 0,1 0 0,-1 0 0,0 0 0,1 0 0,0 0 0,-1 1 0,1-1 0,0 1 0,0 0 0,0-1 0,1 1 0,-1 0 0,1 0 0,-1 0 0,1 0 0,0 0 0,0 0 0,1 1 0,-1-1 0,0 0 0,1 1 0,0-1 0,0 4 0,0-2 0,1-1 0,-1 1 0,1-1 0,0 1 0,0-1 0,1 1 0,-1-1 0,1 0 0,0 0 0,0 1 0,0-1 0,1-1 0,-1 1 0,1 0 0,0-1 0,0 1 0,0-1 0,1 0 0,-1 0 0,5 3 0,-5-4 0,0 0 0,1 0 0,-1 0 0,1 0 0,-1-1 0,1 1 0,-1-1 0,1 0 0,0 0 0,-1-1 0,1 1 0,0-1 0,0 0 0,-1 0 0,1 0 0,0 0 0,0 0 0,0-1 0,-1 0 0,1 0 0,0 0 0,-1 0 0,1-1 0,5-2 0,-4 0 0,0 0 0,0 0 0,-1 0 0,1-1 0,-1 0 0,0 0 0,0 0 0,0 0 0,-1 0 0,0-1 0,0 0 0,0 1 0,-1-1 0,0 0 0,0-1 0,0 1 0,-1 0 0,0 0 0,0-1 0,0 1 0,-1-1 0,0 1 0,-1 0 0,1-1 0,-3-9 0,-4 79 0,10 138 0,-3-194 0,-1 0 0,1 0 0,-2-1 0,1 1 0,-1-1 0,0 1 0,0-1 0,-1 1 0,0-1 0,0 0 0,0 0 0,-9 10 0,10-13 0,0 0 0,-1-1 0,1 1 0,-1-1 0,0 0 0,0 0 0,0 0 0,0 0 0,0-1 0,0 1 0,-1-1 0,1 0 0,-1 1 0,1-2 0,0 1 0,-1 0 0,0-1 0,1 1 0,-1-1 0,1 0 0,-1 0 0,1-1 0,-1 1 0,1-1 0,-1 0 0,-3-1 0,-2 0 0,0-1 0,0 0 0,1-1 0,-1 0 0,-12-9 0,19 12 0,0 0 0,0-1 0,0 0 0,0 1 0,0-1 0,1 0 0,-1 0 0,1 0 0,-1 0 0,1 0 0,0 0 0,0-1 0,0 1 0,0 0 0,0-1 0,0 1 0,0-1 0,1 1 0,0-1 0,-1 1 0,1-1 0,0 1 0,0-1 0,0 1 0,0-1 0,1-2 0,0 4 0,-1 1 0,1-1 0,-1 0 0,1 1 0,-1-1 0,1 0 0,-1 1 0,1-1 0,0 1 0,-1-1 0,1 1 0,0-1 0,-1 1 0,1 0 0,0-1 0,-1 1 0,1 0 0,0-1 0,0 1 0,0 0 0,-1 0 0,1 0 0,0 0 0,0 0 0,0 0 0,0 0 0,28 1 0,-22-1 0,45-1 0,-35 0 0,0 1 0,0 0 0,30 5 0,-38-2 85,-6-2-182,1 0 1,-1 0-1,1 0 0,-1 0 1,1 0-1,-1-1 0,1 0 1,-1 0-1,1 0 0,-1 0 1,1 0-1,-1-1 0,1 1 1,5-3-1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8:19:05.33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 20 24575,'-9'167'0,"9"-221"0,-1 34 0,1 1 0,1-1 0,3-22 0,-3 40 0,0 1 0,0-1 0,0 0 0,0 0 0,1 1 0,-1-1 0,1 1 0,-1-1 0,1 1 0,-1 0 0,1-1 0,-1 1 0,1 0 0,0 0 0,0 0 0,0 0 0,0 0 0,0 1 0,0-1 0,0 1 0,0-1 0,3 0 0,0 0 0,0 0 0,0 1 0,0-1 0,0 1 0,1 0 0,-1 0 0,0 1 0,5 0 0,-8 0 0,-1-1 0,0 1 0,0 0 0,0 0 0,0 0 0,0 0 0,0 0 0,0 0 0,0 0 0,0 0 0,0 0 0,0 0 0,-1 0 0,1 0 0,0 1 0,-1-1 0,1 0 0,-1 1 0,1 1 0,5 32 0,-4-26 0,-1 4 0,1-4 0,1-24 0,-2 12 0,-1 0 0,0-1 0,1 1 0,0 0 0,0 1 0,0-1 0,0 0 0,0 0 0,1 0 0,-1 1 0,3-4 0,-2 4 0,0 1 0,-1 0 0,1 0 0,0-1 0,0 1 0,0 1 0,0-1 0,0 0 0,0 0 0,1 1 0,-1-1 0,0 1 0,0 0 0,0-1 0,1 1 0,2 1 0,60-3 0,-64 3 0,0-1 0,0 1 0,0-1 0,0 1 0,0 0 0,-1-1 0,1 1 0,0 0 0,0 0 0,-1 0 0,1-1 0,0 1 0,-1 0 0,1 0 0,-1 0 0,0 0 0,1 0 0,-1 0 0,0 0 0,1 0 0,-1 0 0,0 0 0,0 0 0,0 2 0,3 31 0,-3-31 0,-1 44 0,0-27 0,2 32 0,1-47-1365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8:19:06.44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79 24575,'22'0'0,"-12"1"0,1-1 0,-1 0 0,1 0 0,-1-1 0,1-1 0,-1 0 0,0 0 0,1-1 0,9-4 0,-19 6 0,0 0 0,0 0 0,0 0 0,0 0 0,0 0 0,0 0 0,0 0 0,-1 0 0,1-1 0,0 1 0,-1 0 0,1-1 0,-1 1 0,1 0 0,-1-1 0,0 1 0,0 0 0,1-1 0,-1 1 0,0-1 0,0 1 0,0-1 0,-1 1 0,1 0 0,0-1 0,0 1 0,-1-1 0,1 1 0,-1 0 0,1 0 0,-1-1 0,0 1 0,0 0 0,1 0 0,-1-1 0,0 1 0,0 0 0,0 0 0,0 0 0,0 0 0,0 1 0,0-1 0,-1 0 0,1 0 0,0 1 0,-2-2 0,-12-1 0,13 3 0,1-1 0,-1 0 0,0 1 0,0-1 0,0 1 0,0 0 0,0-1 0,0 1 0,0 0 0,0 0 0,1 0 0,-1 1 0,0-1 0,0 0 0,0 1 0,0-1 0,0 1 0,0 0 0,1-1 0,-1 1 0,0 0 0,1 0 0,-1 0 0,0 1 0,1-1 0,-1 0 0,1 0 0,0 1 0,-3 2 0,1 0 0,0 0 0,0 0 0,0 1 0,1-1 0,-1 1 0,1 0 0,0 0 0,1-1 0,-1 1 0,1 0 0,0 1 0,0-1 0,0 0 0,1 0 0,0 10 0,0-12 0,0-1 0,1 1 0,-1 0 0,0 0 0,1 0 0,0 0 0,0 0 0,0-1 0,0 1 0,0 0 0,1-1 0,-1 1 0,1-1 0,-1 1 0,5 3 0,-3-3 0,1 1 0,0-1 0,1 0 0,-1-1 0,0 1 0,1-1 0,-1 0 0,9 3 0,-3-3-26,1 0-1,0 0 0,0-1 1,0 0-1,0-1 1,13-1-1,-3 0-1152,-10 1-5647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8:19:07.59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 9 24575,'0'6'0,"-4"143"0,1-199 0,1 42 0,1-1 0,0 1 0,1 0 0,0-1 0,0 1 0,0-1 0,1 1 0,1-1 0,3-12 0,-4 19 0,1 1 0,-1-1 0,1 1 0,-1 0 0,1 0 0,0-1 0,-1 1 0,1 0 0,0 0 0,0 1 0,0-1 0,0 0 0,0 1 0,0-1 0,0 1 0,0-1 0,0 1 0,0 0 0,0 0 0,0 0 0,0 0 0,0 0 0,3 1 0,-1 0 0,-1-1 0,1 0 0,-1 1 0,1 0 0,-1 0 0,1 0 0,-1 0 0,0 0 0,1 1 0,-1 0 0,0-1 0,0 1 0,4 3 0,-4 0 33,1 1-1,-1-1 0,1 1 1,-2-1-1,1 1 0,0 0 1,-1 0-1,0 0 1,1 11-1,0 4-422,1 34 0,-4-31-519,1-13-5917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8:19:08.3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41 1 24575,'-7'92'0,"0"-29"0,-5 39 0,6-65 0,-2 62 0,8-98 0,0-1 0,0 1 0,1-1 0,-1 1 0,0-1 0,0 1 0,1-1 0,-1 1 0,0-1 0,0 1 0,1-1 0,-1 1 0,1-1 0,-1 0 0,0 1 0,1-1 0,-1 0 0,1 1 0,-1-1 0,1 0 0,-1 0 0,1 1 0,-1-1 0,1 0 0,-1 0 0,1 0 0,0 0 0,-1 1 0,1-1 0,-1 0 0,1 0 0,-1 0 0,1 0 0,0 0 0,-1-1 0,2 1 0,25-4 0,-21 3 0,8-1 0,-10 2 0,0-1 0,0 1 0,0-1 0,-1 1 0,1-1 0,0 0 0,-1-1 0,1 1 0,0-1 0,-1 1 0,0-1 0,1 0 0,-1 0 0,0 0 0,0-1 0,3-2 0,-3 2-1365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6:30:57.9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24575,'1'2'0,"-1"0"0,1 1 0,0-1 0,-1 0 0,1 0 0,0 0 0,0 0 0,0 0 0,1-1 0,-1 1 0,0 0 0,3 2 0,21 21 0,-23-24 0,27 27 0,-18-17 0,1 1 0,1-2 0,18 13 0,2 0 0,-2 1 0,47 46 0,-49-42 0,55 44 0,-20-29 0,-55-37 0,1 0 0,-1 0 0,1-1 0,1-1 0,-1 1 0,17 3 0,-1 1 0,-14-4 0,7 2 0,-31-17 0,-64-39 0,-39-23 0,77 57 0,31 12 0,1 1 0,-1-1 0,1 1 0,-1-2 0,1 1 0,-10-8 0,6 3 0,-1 0 0,-16-8 0,17 11 0,0-1 0,0 0 0,-16-15 0,-24-22 0,30 26 0,-32-34 0,24 22 0,18 19 0,1 0 0,0-1 0,-12-17 0,21 28 0,0 0 0,0 0 0,0 0 0,0 0 0,0 0 0,0 0 0,0 0 0,0 0 0,0 0 0,0 0 0,0 0 0,0 0 0,1 0 0,-1 0 0,0 0 0,0 0 0,0 0 0,0 0 0,0 0 0,0 0 0,0-1 0,0 1 0,0 0 0,0 0 0,0 0 0,0 0 0,0 0 0,0 0 0,0 0 0,0 0 0,0 0 0,0 0 0,0 0 0,0 0 0,0 0 0,0 0 0,0 0 0,0 0 0,0 0 0,0-1 0,0 1 0,0 0 0,0 0 0,0 0 0,0 0 0,0 0 0,0 0 0,0 0 0,0 0 0,0 0 0,0 0 0,0 0 0,0 0 0,0 0 0,0 0 0,0 0 0,0-1 0,9 6 0,11 9 0,-18-13 0,119 91 0,-115-87 0,0 0 0,0 1 0,0 0 0,-1 0 0,0 1 0,6 8 0,-7-8 0,1 0 0,0-1 0,0 0 0,1 0 0,11 10 0,-4-5 0,0 0 0,0 1 0,18 24 0,-25-29 0,0-2 0,0 0 0,0 0 0,1 0 0,-1-1 0,1 1 0,1-2 0,9 5 0,11 6 0,49 43 0,-39-38-1365,-29-14-5461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8:19:09.0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6 24575,'2'0'0,"6"0"0,4 0 0,5-1 0,2 0 0,-2 0 0,2 0 0,-2 1 0,3-1 0,1 1 0,-1 0 0,-4 0 0,-3 0 0,-3 0 0,-4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8:19:19.67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24575,'0'0'-8191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8:19:20.0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24575,'1'0'0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8:19:20.3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24575,'2'2'0,"0"0"0,3 1 0,0 0 0,0 0-8191</inkml:trace>
  <inkml:trace contextRef="#ctx0" brushRef="#br0" timeOffset="1">40 22 24575,'1'0'0,"0"0"0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8:19:20.69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24575,'0'1'0,"1"0"0,1 2 0,1 1 0,2 2 0,1 0 0,1 0-8191</inkml:trace>
  <inkml:trace contextRef="#ctx0" brushRef="#br0" timeOffset="1">40 45 24575,'0'1'0,"2"2"0,2 2 0,1 3 0,0-1 0,-1-1-8191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8:19:21.02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24575,'2'1'0,"0"1"0,0 0 0,2 2 0,2 1 0,2 1 0,3 2 0,-1-1-8191</inkml:trace>
  <inkml:trace contextRef="#ctx0" brushRef="#br0" timeOffset="1">155 115 24575,'0'0'0,"1"4"0,2 3 0,0 3 0,2 1 0,0 0-8191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8:19:21.3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24575,'1'2'0,"0"1"0,1 2 0,0 0 0,0 1 0,1 1 0,0 1 0,1 2 0,1 1 0,-1 0-8191</inkml:trace>
  <inkml:trace contextRef="#ctx0" brushRef="#br0" timeOffset="1">53 124 24575,'0'1'0,"0"0"0,0 3 0,1 1 0,0 2 0,0 0 0,0 1 0,1 0 0,-1 1 0,1-1 0,-1 0 0,0 0 0,1-1 0,0-2-8191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8:19:21.69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24575,'3'6'0,"3"4"0,0 3 0,1 1 0,-1 0 0,0-2 0,-1-3 0,-1-2 0,0-1 0,-1 0 0,0-1 0,-1 0-8191</inkml:trace>
  <inkml:trace contextRef="#ctx0" brushRef="#br0" timeOffset="1">119 252 24575,'2'2'0,"1"1"0,0 3 0,1 0 0,1-1 0,-1 1 0,0 0 0,-1 0 0,1 0 0,0 0 0,1 1 0,0-1 0,1-1 0,-1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8:19:22.0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24575,'2'1'0,"2"1"0,1 0 0,2 1 0,4 2 0,3 2 0,0-1-8191</inkml:trace>
  <inkml:trace contextRef="#ctx0" brushRef="#br0" timeOffset="1">164 57 24575,'1'0'0,"1"1"0,2 1 0,3 0 0,2 0 0,3 3 0,2 0 0,0 0 0,0-1 0,-2-1 0,-2-1-8191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8:19:22.3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24575,'2'0'0,"0"1"0,3 0 0,2 0 0,3 0 0,1 0 0,-2 0 0,0 0 0,-2 0-8191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6:31:00.9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162 1 24575,'-3'1'0,"0"0"0,0 1 0,0-1 0,0 1 0,1 0 0,-1 0 0,0 0 0,1 0 0,-1 0 0,-3 5 0,-2 1 0,4-4 0,-5 2 0,2 1 0,-1 0 0,1 0 0,0 1 0,0 0 0,1 0 0,0 0 0,-7 15 0,5-6-151,0 0-1,2 1 0,0 0 0,1 0 1,1 1-1,1-1 0,0 1 1,0 31-1,4-36-6674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8:19:23.59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80 103 24575,'0'0'0,"0"-1"0,1 1 0,-1-1 0,0 1 0,0-1 0,0 1 0,0-1 0,0 1 0,0-1 0,0 1 0,0-1 0,0 1 0,0-1 0,0 1 0,0-1 0,0 1 0,0-1 0,0 1 0,0-1 0,-1 1 0,1-1 0,0 1 0,0-1 0,-1 1 0,1-1 0,0 1 0,-1 0 0,0-1 0,-8-17 0,3 9 0,0 0 0,-1 0 0,0 0 0,0 0 0,-1 1 0,-11-9 0,19 17 0,0 0 0,0 0 0,0 0 0,0 0 0,0 1 0,0-1 0,0 0 0,0 0 0,0 0 0,0 0 0,0 0 0,0 0 0,0 0 0,0 0 0,0 0 0,0 0 0,0 1 0,0-1 0,-1 0 0,1 0 0,0 0 0,0 0 0,0 0 0,0 0 0,0 0 0,0 0 0,0 0 0,0 0 0,0 0 0,0 0 0,-1 0 0,1 0 0,0 0 0,0 0 0,0 0 0,0 0 0,0 0 0,0 0 0,0 0 0,0 0 0,-1 0 0,1 0 0,0 0 0,0 0 0,0 0 0,0 0 0,0 0 0,0 0 0,0 0 0,0 0 0,0 0 0,0 0 0,-1 0 0,1 0 0,0 0 0,0-1 0,0 1 0,0 0 0,0 0 0,0 0 0,0 0 0,0 0 0,0 0 0,0 0 0,0 0 0,0 0 0,0-1 0,0 1 0,0 0 0,4 10 0,11 12 0,-9-16 0,0 0 0,0 0 0,10 6 0,5 4 0,-21-16 0,0 1 0,1-1 0,-1 1 0,0 0 0,1-1 0,-1 1 0,0 0 0,0-1 0,1 1 0,-1-1 0,0 1 0,0 0 0,0 0 0,0-1 0,0 1 0,0 0 0,0-1 0,0 1 0,0 0 0,-1-1 0,1 1 0,0 0 0,0-1 0,0 1 0,-1-1 0,1 1 0,0 0 0,-1-1 0,1 1 0,-1-1 0,1 1 0,0-1 0,-1 1 0,1-1 0,-1 1 0,0-1 0,0 1 0,-27 23 0,19-18 0,7-3 29,0-1-1,-1 1 0,1 0 1,0 0-1,0-1 1,1 1-1,-1 1 1,1-1-1,-1 0 0,-1 7 1,-6 37-604,6-29-528,2-8-5723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8:19:25.13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80 1 24575,'-2'17'0,"0"1"0,-1-1 0,-6 24 0,0-3 0,-11 49 256,-13 86-1877,32-159-5205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8:19:25.65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137 0 24575,'-7'10'0,"1"-1"0,0 1 0,0 0 0,1 0 0,0 1 0,1-1 0,0 1 0,-4 18 0,-1 0 0,-10 33 217,11-31-744,-2 0-1,-26 54 1,32-79-6299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8:19:26.13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24575,'2'0'0,"2"0"0,3 0 0,1 0 0,4 1 0,13 2 0,10 0 0,6-1 0,3 2 0,2-1 0,-3 0 0,-5-2 0,-10 1-8191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8:19:26.70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64 0 24575,'0'3'0,"-1"3"0,-1 6 0,0 3 0,-3 7 0,-3 14 0,-1 4 0,0-1 0,2-5 0,1-8 0,2-8 0,1-6 0,1-4 0,0 0 0,0 0 0,0-1-8191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8:19:27.44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24575,'5'1'0,"3"0"0,4 2 0,4 0 0,3 1 0,11 0 0,8 0 0,5 1 0,1-1 0,-1-1 0,-4-1 0,-6-1 0,-9 0-8191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8:19:28.07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53 0 24575,'0'1'0,"0"1"0,-1 1 0,0 3 0,0 0 0,-1 4 0,0 0 0,0 1 0,-1 1 0,0 2 0,-1 3 0,-1 4 0,0 2 0,-1 0 0,1-1 0,1-4 0,-1-4 0,1-5-8191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8:19:28.69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38 24575,'214'-15'0,"-61"1"0,-32 7-1365,-108 6-5461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8:19:29.3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52 1 24575,'-7'16'0,"2"1"0,0-1 0,0 1 0,-3 34 0,2-15 0,-9 52-1365,14-82-5461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8:19:30.38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58 53 24575,'5'-1'0,"-1"-1"0,0 1 0,0 0 0,0-1 0,0 0 0,0 0 0,-1 0 0,7-6 0,5-1 0,-8 6 0,1-1 0,-1 1 0,1 0 0,0 1 0,0 0 0,0 0 0,1 1 0,-1 0 0,0 0 0,1 1 0,9 0 0,-14 1 0,-1-1 0,1 1 0,0-1 0,0 1 0,0 0 0,-1 1 0,1-1 0,0 1 0,-1 0 0,1-1 0,-1 2 0,0-1 0,0 0 0,0 1 0,0-1 0,0 1 0,0 0 0,-1 0 0,1 0 0,-1 0 0,0 0 0,0 1 0,0-1 0,0 1 0,2 6 0,-3-5 0,0 0 0,-1 0 0,1-1 0,-1 1 0,0 0 0,-1 0 0,1 0 0,-1 0 0,0-1 0,0 1 0,0 0 0,-3 5 0,2-4 0,0-1 0,-1 1 0,0 0 0,0-1 0,0 0 0,-1 1 0,1-1 0,-10 9 0,10-13 0,1 1 0,-1-1 0,0 1 0,1-1 0,-1 0 0,0 0 0,0 0 0,0 0 0,0 0 0,0-1 0,0 1 0,-6-1 0,-43-3 0,23 1 0,-97-7 0,121 9-1365,0 0-5461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1140" y="938529"/>
            <a:ext cx="3900804" cy="1305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506200" y="6540818"/>
            <a:ext cx="647827" cy="281304"/>
          </a:xfrm>
        </p:spPr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72429"/>
            <a:ext cx="12192000" cy="385445"/>
          </a:xfrm>
          <a:custGeom>
            <a:avLst/>
            <a:gdLst/>
            <a:ahLst/>
            <a:cxnLst/>
            <a:rect l="l" t="t" r="r" b="b"/>
            <a:pathLst>
              <a:path w="12192000" h="385445">
                <a:moveTo>
                  <a:pt x="12192000" y="0"/>
                </a:moveTo>
                <a:lnTo>
                  <a:pt x="0" y="0"/>
                </a:lnTo>
                <a:lnTo>
                  <a:pt x="0" y="385063"/>
                </a:lnTo>
                <a:lnTo>
                  <a:pt x="12192000" y="385063"/>
                </a:lnTo>
                <a:lnTo>
                  <a:pt x="12192000" y="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72429"/>
            <a:ext cx="12192000" cy="385445"/>
          </a:xfrm>
          <a:custGeom>
            <a:avLst/>
            <a:gdLst/>
            <a:ahLst/>
            <a:cxnLst/>
            <a:rect l="l" t="t" r="r" b="b"/>
            <a:pathLst>
              <a:path w="12192000" h="385445">
                <a:moveTo>
                  <a:pt x="0" y="385063"/>
                </a:moveTo>
                <a:lnTo>
                  <a:pt x="12192000" y="385063"/>
                </a:lnTo>
                <a:lnTo>
                  <a:pt x="12192000" y="0"/>
                </a:lnTo>
                <a:lnTo>
                  <a:pt x="0" y="0"/>
                </a:lnTo>
                <a:lnTo>
                  <a:pt x="0" y="385063"/>
                </a:lnTo>
                <a:close/>
              </a:path>
            </a:pathLst>
          </a:custGeom>
          <a:ln w="9525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6472429"/>
            <a:ext cx="12192000" cy="385445"/>
          </a:xfrm>
          <a:custGeom>
            <a:avLst/>
            <a:gdLst/>
            <a:ahLst/>
            <a:cxnLst/>
            <a:rect l="l" t="t" r="r" b="b"/>
            <a:pathLst>
              <a:path w="12192000" h="385445">
                <a:moveTo>
                  <a:pt x="0" y="385063"/>
                </a:moveTo>
                <a:lnTo>
                  <a:pt x="12192000" y="385063"/>
                </a:lnTo>
                <a:lnTo>
                  <a:pt x="12192000" y="0"/>
                </a:lnTo>
                <a:lnTo>
                  <a:pt x="0" y="0"/>
                </a:lnTo>
                <a:lnTo>
                  <a:pt x="0" y="385063"/>
                </a:lnTo>
                <a:close/>
              </a:path>
            </a:pathLst>
          </a:custGeom>
          <a:ln w="12700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58400" y="6464808"/>
            <a:ext cx="1467611" cy="37033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076" y="99771"/>
            <a:ext cx="5624830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10006" y="1212850"/>
            <a:ext cx="10189210" cy="17462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811000" y="6540818"/>
            <a:ext cx="343027" cy="281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s.montana.edu/pearsall/classes/fall2022/466/main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5.png"/><Relationship Id="rId3" Type="http://schemas.openxmlformats.org/officeDocument/2006/relationships/customXml" Target="../ink/ink27.xml"/><Relationship Id="rId7" Type="http://schemas.openxmlformats.org/officeDocument/2006/relationships/image" Target="../media/image41.png"/><Relationship Id="rId12" Type="http://schemas.openxmlformats.org/officeDocument/2006/relationships/customXml" Target="../ink/ink30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customXml" Target="../ink/ink28.xml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openxmlformats.org/officeDocument/2006/relationships/customXml" Target="../ink/ink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customXml" Target="../ink/ink33.xml"/><Relationship Id="rId18" Type="http://schemas.openxmlformats.org/officeDocument/2006/relationships/image" Target="../media/image58.png"/><Relationship Id="rId3" Type="http://schemas.openxmlformats.org/officeDocument/2006/relationships/image" Target="../media/image48.png"/><Relationship Id="rId21" Type="http://schemas.openxmlformats.org/officeDocument/2006/relationships/customXml" Target="../ink/ink37.xml"/><Relationship Id="rId7" Type="http://schemas.openxmlformats.org/officeDocument/2006/relationships/image" Target="../media/image52.png"/><Relationship Id="rId12" Type="http://schemas.openxmlformats.org/officeDocument/2006/relationships/image" Target="../media/image55.png"/><Relationship Id="rId17" Type="http://schemas.openxmlformats.org/officeDocument/2006/relationships/customXml" Target="../ink/ink35.xml"/><Relationship Id="rId2" Type="http://schemas.openxmlformats.org/officeDocument/2006/relationships/image" Target="../media/image47.png"/><Relationship Id="rId16" Type="http://schemas.openxmlformats.org/officeDocument/2006/relationships/image" Target="../media/image57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11" Type="http://schemas.openxmlformats.org/officeDocument/2006/relationships/customXml" Target="../ink/ink32.xml"/><Relationship Id="rId5" Type="http://schemas.openxmlformats.org/officeDocument/2006/relationships/image" Target="../media/image50.png"/><Relationship Id="rId15" Type="http://schemas.openxmlformats.org/officeDocument/2006/relationships/customXml" Target="../ink/ink34.xml"/><Relationship Id="rId10" Type="http://schemas.openxmlformats.org/officeDocument/2006/relationships/image" Target="../media/image54.png"/><Relationship Id="rId19" Type="http://schemas.openxmlformats.org/officeDocument/2006/relationships/customXml" Target="../ink/ink36.xml"/><Relationship Id="rId4" Type="http://schemas.openxmlformats.org/officeDocument/2006/relationships/image" Target="../media/image49.svg"/><Relationship Id="rId9" Type="http://schemas.openxmlformats.org/officeDocument/2006/relationships/customXml" Target="../ink/ink31.xml"/><Relationship Id="rId14" Type="http://schemas.openxmlformats.org/officeDocument/2006/relationships/image" Target="../media/image56.png"/><Relationship Id="rId22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customXml" Target="../ink/ink41.xml"/><Relationship Id="rId18" Type="http://schemas.openxmlformats.org/officeDocument/2006/relationships/image" Target="../media/image66.png"/><Relationship Id="rId26" Type="http://schemas.openxmlformats.org/officeDocument/2006/relationships/image" Target="../media/image70.png"/><Relationship Id="rId3" Type="http://schemas.openxmlformats.org/officeDocument/2006/relationships/image" Target="../media/image48.png"/><Relationship Id="rId21" Type="http://schemas.openxmlformats.org/officeDocument/2006/relationships/customXml" Target="../ink/ink45.xml"/><Relationship Id="rId7" Type="http://schemas.openxmlformats.org/officeDocument/2006/relationships/customXml" Target="../ink/ink38.xml"/><Relationship Id="rId12" Type="http://schemas.openxmlformats.org/officeDocument/2006/relationships/image" Target="../media/image63.png"/><Relationship Id="rId17" Type="http://schemas.openxmlformats.org/officeDocument/2006/relationships/customXml" Target="../ink/ink43.xml"/><Relationship Id="rId25" Type="http://schemas.openxmlformats.org/officeDocument/2006/relationships/customXml" Target="../ink/ink47.xml"/><Relationship Id="rId2" Type="http://schemas.openxmlformats.org/officeDocument/2006/relationships/image" Target="../media/image47.png"/><Relationship Id="rId16" Type="http://schemas.openxmlformats.org/officeDocument/2006/relationships/image" Target="../media/image65.png"/><Relationship Id="rId20" Type="http://schemas.openxmlformats.org/officeDocument/2006/relationships/image" Target="../media/image67.png"/><Relationship Id="rId29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11" Type="http://schemas.openxmlformats.org/officeDocument/2006/relationships/customXml" Target="../ink/ink40.xml"/><Relationship Id="rId24" Type="http://schemas.openxmlformats.org/officeDocument/2006/relationships/image" Target="../media/image69.png"/><Relationship Id="rId5" Type="http://schemas.openxmlformats.org/officeDocument/2006/relationships/image" Target="../media/image50.png"/><Relationship Id="rId15" Type="http://schemas.openxmlformats.org/officeDocument/2006/relationships/customXml" Target="../ink/ink42.xml"/><Relationship Id="rId23" Type="http://schemas.openxmlformats.org/officeDocument/2006/relationships/customXml" Target="../ink/ink46.xml"/><Relationship Id="rId28" Type="http://schemas.openxmlformats.org/officeDocument/2006/relationships/image" Target="../media/image71.png"/><Relationship Id="rId10" Type="http://schemas.openxmlformats.org/officeDocument/2006/relationships/image" Target="../media/image62.png"/><Relationship Id="rId19" Type="http://schemas.openxmlformats.org/officeDocument/2006/relationships/customXml" Target="../ink/ink44.xml"/><Relationship Id="rId4" Type="http://schemas.openxmlformats.org/officeDocument/2006/relationships/image" Target="../media/image49.svg"/><Relationship Id="rId9" Type="http://schemas.openxmlformats.org/officeDocument/2006/relationships/customXml" Target="../ink/ink39.xml"/><Relationship Id="rId14" Type="http://schemas.openxmlformats.org/officeDocument/2006/relationships/image" Target="../media/image64.png"/><Relationship Id="rId22" Type="http://schemas.openxmlformats.org/officeDocument/2006/relationships/image" Target="../media/image68.png"/><Relationship Id="rId27" Type="http://schemas.openxmlformats.org/officeDocument/2006/relationships/customXml" Target="../ink/ink4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customXml" Target="../ink/ink54.xml"/><Relationship Id="rId3" Type="http://schemas.openxmlformats.org/officeDocument/2006/relationships/customXml" Target="../ink/ink49.xml"/><Relationship Id="rId7" Type="http://schemas.openxmlformats.org/officeDocument/2006/relationships/customXml" Target="../ink/ink51.xml"/><Relationship Id="rId12" Type="http://schemas.openxmlformats.org/officeDocument/2006/relationships/image" Target="../media/image82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customXml" Target="../ink/ink53.xml"/><Relationship Id="rId5" Type="http://schemas.openxmlformats.org/officeDocument/2006/relationships/customXml" Target="../ink/ink50.xml"/><Relationship Id="rId10" Type="http://schemas.openxmlformats.org/officeDocument/2006/relationships/image" Target="../media/image81.png"/><Relationship Id="rId4" Type="http://schemas.openxmlformats.org/officeDocument/2006/relationships/image" Target="../media/image78.png"/><Relationship Id="rId9" Type="http://schemas.openxmlformats.org/officeDocument/2006/relationships/customXml" Target="../ink/ink52.xml"/><Relationship Id="rId14" Type="http://schemas.openxmlformats.org/officeDocument/2006/relationships/image" Target="../media/image8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customXml" Target="../ink/ink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customXml" Target="../ink/ink5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9.xml"/><Relationship Id="rId13" Type="http://schemas.openxmlformats.org/officeDocument/2006/relationships/image" Target="../media/image97.png"/><Relationship Id="rId18" Type="http://schemas.openxmlformats.org/officeDocument/2006/relationships/customXml" Target="../ink/ink64.xml"/><Relationship Id="rId3" Type="http://schemas.openxmlformats.org/officeDocument/2006/relationships/image" Target="../media/image92.png"/><Relationship Id="rId21" Type="http://schemas.openxmlformats.org/officeDocument/2006/relationships/image" Target="../media/image101.png"/><Relationship Id="rId7" Type="http://schemas.openxmlformats.org/officeDocument/2006/relationships/image" Target="../media/image94.png"/><Relationship Id="rId12" Type="http://schemas.openxmlformats.org/officeDocument/2006/relationships/customXml" Target="../ink/ink61.xml"/><Relationship Id="rId17" Type="http://schemas.openxmlformats.org/officeDocument/2006/relationships/image" Target="../media/image99.png"/><Relationship Id="rId2" Type="http://schemas.openxmlformats.org/officeDocument/2006/relationships/image" Target="../media/image91.png"/><Relationship Id="rId16" Type="http://schemas.openxmlformats.org/officeDocument/2006/relationships/customXml" Target="../ink/ink63.xml"/><Relationship Id="rId20" Type="http://schemas.openxmlformats.org/officeDocument/2006/relationships/customXml" Target="../ink/ink6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8.xml"/><Relationship Id="rId11" Type="http://schemas.openxmlformats.org/officeDocument/2006/relationships/image" Target="../media/image96.png"/><Relationship Id="rId5" Type="http://schemas.openxmlformats.org/officeDocument/2006/relationships/image" Target="../media/image93.png"/><Relationship Id="rId15" Type="http://schemas.openxmlformats.org/officeDocument/2006/relationships/image" Target="../media/image98.png"/><Relationship Id="rId10" Type="http://schemas.openxmlformats.org/officeDocument/2006/relationships/customXml" Target="../ink/ink60.xml"/><Relationship Id="rId19" Type="http://schemas.openxmlformats.org/officeDocument/2006/relationships/image" Target="../media/image100.png"/><Relationship Id="rId4" Type="http://schemas.openxmlformats.org/officeDocument/2006/relationships/customXml" Target="../ink/ink57.xml"/><Relationship Id="rId9" Type="http://schemas.openxmlformats.org/officeDocument/2006/relationships/image" Target="../media/image95.png"/><Relationship Id="rId14" Type="http://schemas.openxmlformats.org/officeDocument/2006/relationships/customXml" Target="../ink/ink6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8.xml"/><Relationship Id="rId21" Type="http://schemas.openxmlformats.org/officeDocument/2006/relationships/image" Target="../media/image113.png"/><Relationship Id="rId42" Type="http://schemas.openxmlformats.org/officeDocument/2006/relationships/image" Target="../media/image123.png"/><Relationship Id="rId47" Type="http://schemas.openxmlformats.org/officeDocument/2006/relationships/customXml" Target="../ink/ink89.xml"/><Relationship Id="rId63" Type="http://schemas.openxmlformats.org/officeDocument/2006/relationships/customXml" Target="../ink/ink97.xml"/><Relationship Id="rId68" Type="http://schemas.openxmlformats.org/officeDocument/2006/relationships/image" Target="../media/image136.png"/><Relationship Id="rId84" Type="http://schemas.openxmlformats.org/officeDocument/2006/relationships/image" Target="../media/image144.png"/><Relationship Id="rId89" Type="http://schemas.openxmlformats.org/officeDocument/2006/relationships/customXml" Target="../ink/ink110.xml"/><Relationship Id="rId16" Type="http://schemas.openxmlformats.org/officeDocument/2006/relationships/customXml" Target="../ink/ink73.xml"/><Relationship Id="rId107" Type="http://schemas.openxmlformats.org/officeDocument/2006/relationships/image" Target="../media/image159.png"/><Relationship Id="rId11" Type="http://schemas.openxmlformats.org/officeDocument/2006/relationships/image" Target="../media/image108.png"/><Relationship Id="rId32" Type="http://schemas.openxmlformats.org/officeDocument/2006/relationships/customXml" Target="../ink/ink81.xml"/><Relationship Id="rId37" Type="http://schemas.openxmlformats.org/officeDocument/2006/relationships/customXml" Target="../ink/ink84.xml"/><Relationship Id="rId53" Type="http://schemas.openxmlformats.org/officeDocument/2006/relationships/customXml" Target="../ink/ink92.xml"/><Relationship Id="rId58" Type="http://schemas.openxmlformats.org/officeDocument/2006/relationships/image" Target="../media/image131.png"/><Relationship Id="rId74" Type="http://schemas.openxmlformats.org/officeDocument/2006/relationships/image" Target="../media/image139.png"/><Relationship Id="rId79" Type="http://schemas.openxmlformats.org/officeDocument/2006/relationships/customXml" Target="../ink/ink105.xml"/><Relationship Id="rId102" Type="http://schemas.openxmlformats.org/officeDocument/2006/relationships/image" Target="../media/image154.png"/><Relationship Id="rId5" Type="http://schemas.openxmlformats.org/officeDocument/2006/relationships/image" Target="../media/image105.png"/><Relationship Id="rId90" Type="http://schemas.openxmlformats.org/officeDocument/2006/relationships/image" Target="../media/image147.png"/><Relationship Id="rId95" Type="http://schemas.openxmlformats.org/officeDocument/2006/relationships/customXml" Target="../ink/ink113.xml"/><Relationship Id="rId22" Type="http://schemas.openxmlformats.org/officeDocument/2006/relationships/customXml" Target="../ink/ink76.xml"/><Relationship Id="rId27" Type="http://schemas.openxmlformats.org/officeDocument/2006/relationships/image" Target="../media/image116.png"/><Relationship Id="rId43" Type="http://schemas.openxmlformats.org/officeDocument/2006/relationships/customXml" Target="../ink/ink87.xml"/><Relationship Id="rId48" Type="http://schemas.openxmlformats.org/officeDocument/2006/relationships/image" Target="../media/image126.png"/><Relationship Id="rId64" Type="http://schemas.openxmlformats.org/officeDocument/2006/relationships/image" Target="../media/image134.png"/><Relationship Id="rId69" Type="http://schemas.openxmlformats.org/officeDocument/2006/relationships/customXml" Target="../ink/ink100.xml"/><Relationship Id="rId80" Type="http://schemas.openxmlformats.org/officeDocument/2006/relationships/image" Target="../media/image142.png"/><Relationship Id="rId85" Type="http://schemas.openxmlformats.org/officeDocument/2006/relationships/customXml" Target="../ink/ink108.xml"/><Relationship Id="rId12" Type="http://schemas.openxmlformats.org/officeDocument/2006/relationships/customXml" Target="../ink/ink71.xml"/><Relationship Id="rId17" Type="http://schemas.openxmlformats.org/officeDocument/2006/relationships/image" Target="../media/image111.png"/><Relationship Id="rId33" Type="http://schemas.openxmlformats.org/officeDocument/2006/relationships/image" Target="../media/image119.png"/><Relationship Id="rId38" Type="http://schemas.openxmlformats.org/officeDocument/2006/relationships/image" Target="../media/image121.png"/><Relationship Id="rId59" Type="http://schemas.openxmlformats.org/officeDocument/2006/relationships/customXml" Target="../ink/ink95.xml"/><Relationship Id="rId103" Type="http://schemas.openxmlformats.org/officeDocument/2006/relationships/image" Target="../media/image155.png"/><Relationship Id="rId108" Type="http://schemas.openxmlformats.org/officeDocument/2006/relationships/image" Target="../media/image160.png"/><Relationship Id="rId54" Type="http://schemas.openxmlformats.org/officeDocument/2006/relationships/image" Target="../media/image129.png"/><Relationship Id="rId70" Type="http://schemas.openxmlformats.org/officeDocument/2006/relationships/image" Target="../media/image137.png"/><Relationship Id="rId75" Type="http://schemas.openxmlformats.org/officeDocument/2006/relationships/customXml" Target="../ink/ink103.xml"/><Relationship Id="rId91" Type="http://schemas.openxmlformats.org/officeDocument/2006/relationships/customXml" Target="../ink/ink111.xml"/><Relationship Id="rId96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8.xml"/><Relationship Id="rId15" Type="http://schemas.openxmlformats.org/officeDocument/2006/relationships/image" Target="../media/image110.png"/><Relationship Id="rId23" Type="http://schemas.openxmlformats.org/officeDocument/2006/relationships/image" Target="../media/image114.png"/><Relationship Id="rId28" Type="http://schemas.openxmlformats.org/officeDocument/2006/relationships/customXml" Target="../ink/ink79.xml"/><Relationship Id="rId36" Type="http://schemas.openxmlformats.org/officeDocument/2006/relationships/image" Target="../media/image120.png"/><Relationship Id="rId49" Type="http://schemas.openxmlformats.org/officeDocument/2006/relationships/customXml" Target="../ink/ink90.xml"/><Relationship Id="rId57" Type="http://schemas.openxmlformats.org/officeDocument/2006/relationships/customXml" Target="../ink/ink94.xml"/><Relationship Id="rId106" Type="http://schemas.openxmlformats.org/officeDocument/2006/relationships/image" Target="../media/image158.png"/><Relationship Id="rId10" Type="http://schemas.openxmlformats.org/officeDocument/2006/relationships/customXml" Target="../ink/ink70.xml"/><Relationship Id="rId31" Type="http://schemas.openxmlformats.org/officeDocument/2006/relationships/image" Target="../media/image118.png"/><Relationship Id="rId44" Type="http://schemas.openxmlformats.org/officeDocument/2006/relationships/image" Target="../media/image124.png"/><Relationship Id="rId52" Type="http://schemas.openxmlformats.org/officeDocument/2006/relationships/image" Target="../media/image128.png"/><Relationship Id="rId60" Type="http://schemas.openxmlformats.org/officeDocument/2006/relationships/image" Target="../media/image132.png"/><Relationship Id="rId65" Type="http://schemas.openxmlformats.org/officeDocument/2006/relationships/customXml" Target="../ink/ink98.xml"/><Relationship Id="rId73" Type="http://schemas.openxmlformats.org/officeDocument/2006/relationships/customXml" Target="../ink/ink102.xml"/><Relationship Id="rId78" Type="http://schemas.openxmlformats.org/officeDocument/2006/relationships/image" Target="../media/image141.png"/><Relationship Id="rId81" Type="http://schemas.openxmlformats.org/officeDocument/2006/relationships/customXml" Target="../ink/ink106.xml"/><Relationship Id="rId86" Type="http://schemas.openxmlformats.org/officeDocument/2006/relationships/image" Target="../media/image145.png"/><Relationship Id="rId94" Type="http://schemas.openxmlformats.org/officeDocument/2006/relationships/image" Target="../media/image149.png"/><Relationship Id="rId99" Type="http://schemas.openxmlformats.org/officeDocument/2006/relationships/customXml" Target="../ink/ink115.xml"/><Relationship Id="rId101" Type="http://schemas.openxmlformats.org/officeDocument/2006/relationships/image" Target="../media/image153.png"/><Relationship Id="rId4" Type="http://schemas.openxmlformats.org/officeDocument/2006/relationships/customXml" Target="../ink/ink67.xml"/><Relationship Id="rId9" Type="http://schemas.openxmlformats.org/officeDocument/2006/relationships/image" Target="../media/image107.png"/><Relationship Id="rId13" Type="http://schemas.openxmlformats.org/officeDocument/2006/relationships/image" Target="../media/image109.png"/><Relationship Id="rId18" Type="http://schemas.openxmlformats.org/officeDocument/2006/relationships/customXml" Target="../ink/ink74.xml"/><Relationship Id="rId39" Type="http://schemas.openxmlformats.org/officeDocument/2006/relationships/customXml" Target="../ink/ink85.xml"/><Relationship Id="rId109" Type="http://schemas.openxmlformats.org/officeDocument/2006/relationships/image" Target="../media/image161.png"/><Relationship Id="rId34" Type="http://schemas.openxmlformats.org/officeDocument/2006/relationships/customXml" Target="../ink/ink82.xml"/><Relationship Id="rId50" Type="http://schemas.openxmlformats.org/officeDocument/2006/relationships/image" Target="../media/image127.png"/><Relationship Id="rId55" Type="http://schemas.openxmlformats.org/officeDocument/2006/relationships/customXml" Target="../ink/ink93.xml"/><Relationship Id="rId76" Type="http://schemas.openxmlformats.org/officeDocument/2006/relationships/image" Target="../media/image140.png"/><Relationship Id="rId97" Type="http://schemas.openxmlformats.org/officeDocument/2006/relationships/customXml" Target="../ink/ink114.xml"/><Relationship Id="rId104" Type="http://schemas.openxmlformats.org/officeDocument/2006/relationships/image" Target="../media/image156.png"/><Relationship Id="rId7" Type="http://schemas.openxmlformats.org/officeDocument/2006/relationships/image" Target="../media/image106.png"/><Relationship Id="rId71" Type="http://schemas.openxmlformats.org/officeDocument/2006/relationships/customXml" Target="../ink/ink101.xml"/><Relationship Id="rId92" Type="http://schemas.openxmlformats.org/officeDocument/2006/relationships/image" Target="../media/image148.png"/><Relationship Id="rId2" Type="http://schemas.openxmlformats.org/officeDocument/2006/relationships/customXml" Target="../ink/ink66.xml"/><Relationship Id="rId29" Type="http://schemas.openxmlformats.org/officeDocument/2006/relationships/image" Target="../media/image117.png"/><Relationship Id="rId24" Type="http://schemas.openxmlformats.org/officeDocument/2006/relationships/customXml" Target="../ink/ink77.xml"/><Relationship Id="rId40" Type="http://schemas.openxmlformats.org/officeDocument/2006/relationships/image" Target="../media/image122.png"/><Relationship Id="rId45" Type="http://schemas.openxmlformats.org/officeDocument/2006/relationships/customXml" Target="../ink/ink88.xml"/><Relationship Id="rId66" Type="http://schemas.openxmlformats.org/officeDocument/2006/relationships/image" Target="../media/image135.png"/><Relationship Id="rId87" Type="http://schemas.openxmlformats.org/officeDocument/2006/relationships/customXml" Target="../ink/ink109.xml"/><Relationship Id="rId110" Type="http://schemas.openxmlformats.org/officeDocument/2006/relationships/image" Target="../media/image162.png"/><Relationship Id="rId61" Type="http://schemas.openxmlformats.org/officeDocument/2006/relationships/customXml" Target="../ink/ink96.xml"/><Relationship Id="rId82" Type="http://schemas.openxmlformats.org/officeDocument/2006/relationships/image" Target="../media/image143.png"/><Relationship Id="rId19" Type="http://schemas.openxmlformats.org/officeDocument/2006/relationships/image" Target="../media/image112.png"/><Relationship Id="rId14" Type="http://schemas.openxmlformats.org/officeDocument/2006/relationships/customXml" Target="../ink/ink72.xml"/><Relationship Id="rId30" Type="http://schemas.openxmlformats.org/officeDocument/2006/relationships/customXml" Target="../ink/ink80.xml"/><Relationship Id="rId35" Type="http://schemas.openxmlformats.org/officeDocument/2006/relationships/customXml" Target="../ink/ink83.xml"/><Relationship Id="rId56" Type="http://schemas.openxmlformats.org/officeDocument/2006/relationships/image" Target="../media/image130.png"/><Relationship Id="rId77" Type="http://schemas.openxmlformats.org/officeDocument/2006/relationships/customXml" Target="../ink/ink104.xml"/><Relationship Id="rId100" Type="http://schemas.openxmlformats.org/officeDocument/2006/relationships/image" Target="../media/image152.png"/><Relationship Id="rId105" Type="http://schemas.openxmlformats.org/officeDocument/2006/relationships/image" Target="../media/image157.png"/><Relationship Id="rId8" Type="http://schemas.openxmlformats.org/officeDocument/2006/relationships/customXml" Target="../ink/ink69.xml"/><Relationship Id="rId51" Type="http://schemas.openxmlformats.org/officeDocument/2006/relationships/customXml" Target="../ink/ink91.xml"/><Relationship Id="rId72" Type="http://schemas.openxmlformats.org/officeDocument/2006/relationships/image" Target="../media/image138.png"/><Relationship Id="rId93" Type="http://schemas.openxmlformats.org/officeDocument/2006/relationships/customXml" Target="../ink/ink112.xml"/><Relationship Id="rId98" Type="http://schemas.openxmlformats.org/officeDocument/2006/relationships/image" Target="../media/image151.png"/><Relationship Id="rId3" Type="http://schemas.openxmlformats.org/officeDocument/2006/relationships/image" Target="../media/image104.png"/><Relationship Id="rId25" Type="http://schemas.openxmlformats.org/officeDocument/2006/relationships/image" Target="../media/image115.png"/><Relationship Id="rId46" Type="http://schemas.openxmlformats.org/officeDocument/2006/relationships/image" Target="../media/image125.png"/><Relationship Id="rId67" Type="http://schemas.openxmlformats.org/officeDocument/2006/relationships/customXml" Target="../ink/ink99.xml"/><Relationship Id="rId20" Type="http://schemas.openxmlformats.org/officeDocument/2006/relationships/customXml" Target="../ink/ink75.xml"/><Relationship Id="rId41" Type="http://schemas.openxmlformats.org/officeDocument/2006/relationships/customXml" Target="../ink/ink86.xml"/><Relationship Id="rId62" Type="http://schemas.openxmlformats.org/officeDocument/2006/relationships/image" Target="../media/image133.png"/><Relationship Id="rId83" Type="http://schemas.openxmlformats.org/officeDocument/2006/relationships/customXml" Target="../ink/ink107.xml"/><Relationship Id="rId88" Type="http://schemas.openxmlformats.org/officeDocument/2006/relationships/image" Target="../media/image1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g"/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customXml" Target="../ink/ink121.xml"/><Relationship Id="rId18" Type="http://schemas.openxmlformats.org/officeDocument/2006/relationships/image" Target="../media/image173.png"/><Relationship Id="rId26" Type="http://schemas.openxmlformats.org/officeDocument/2006/relationships/image" Target="../media/image177.png"/><Relationship Id="rId3" Type="http://schemas.openxmlformats.org/officeDocument/2006/relationships/customXml" Target="../ink/ink116.xml"/><Relationship Id="rId21" Type="http://schemas.openxmlformats.org/officeDocument/2006/relationships/customXml" Target="../ink/ink125.xml"/><Relationship Id="rId7" Type="http://schemas.openxmlformats.org/officeDocument/2006/relationships/customXml" Target="../ink/ink118.xml"/><Relationship Id="rId12" Type="http://schemas.openxmlformats.org/officeDocument/2006/relationships/image" Target="../media/image170.png"/><Relationship Id="rId17" Type="http://schemas.openxmlformats.org/officeDocument/2006/relationships/customXml" Target="../ink/ink123.xml"/><Relationship Id="rId25" Type="http://schemas.openxmlformats.org/officeDocument/2006/relationships/customXml" Target="../ink/ink127.xml"/><Relationship Id="rId2" Type="http://schemas.openxmlformats.org/officeDocument/2006/relationships/image" Target="../media/image165.jpg"/><Relationship Id="rId16" Type="http://schemas.openxmlformats.org/officeDocument/2006/relationships/image" Target="../media/image172.png"/><Relationship Id="rId20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customXml" Target="../ink/ink120.xml"/><Relationship Id="rId24" Type="http://schemas.openxmlformats.org/officeDocument/2006/relationships/image" Target="../media/image176.png"/><Relationship Id="rId5" Type="http://schemas.openxmlformats.org/officeDocument/2006/relationships/customXml" Target="../ink/ink117.xml"/><Relationship Id="rId15" Type="http://schemas.openxmlformats.org/officeDocument/2006/relationships/customXml" Target="../ink/ink122.xml"/><Relationship Id="rId23" Type="http://schemas.openxmlformats.org/officeDocument/2006/relationships/customXml" Target="../ink/ink126.xml"/><Relationship Id="rId10" Type="http://schemas.openxmlformats.org/officeDocument/2006/relationships/image" Target="../media/image169.png"/><Relationship Id="rId19" Type="http://schemas.openxmlformats.org/officeDocument/2006/relationships/customXml" Target="../ink/ink124.xml"/><Relationship Id="rId4" Type="http://schemas.openxmlformats.org/officeDocument/2006/relationships/image" Target="../media/image166.png"/><Relationship Id="rId9" Type="http://schemas.openxmlformats.org/officeDocument/2006/relationships/customXml" Target="../ink/ink119.xml"/><Relationship Id="rId14" Type="http://schemas.openxmlformats.org/officeDocument/2006/relationships/image" Target="../media/image171.png"/><Relationship Id="rId22" Type="http://schemas.openxmlformats.org/officeDocument/2006/relationships/image" Target="../media/image17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customXml" Target="../ink/ink4.xml"/><Relationship Id="rId1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8.xml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customXml" Target="../ink/ink129.xml"/><Relationship Id="rId4" Type="http://schemas.openxmlformats.org/officeDocument/2006/relationships/image" Target="../media/image18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60.png"/><Relationship Id="rId18" Type="http://schemas.openxmlformats.org/officeDocument/2006/relationships/customXml" Target="../ink/ink138.xml"/><Relationship Id="rId26" Type="http://schemas.openxmlformats.org/officeDocument/2006/relationships/customXml" Target="../ink/ink142.xml"/><Relationship Id="rId39" Type="http://schemas.openxmlformats.org/officeDocument/2006/relationships/image" Target="../media/image196.jpeg"/><Relationship Id="rId21" Type="http://schemas.openxmlformats.org/officeDocument/2006/relationships/image" Target="../media/image600.png"/><Relationship Id="rId34" Type="http://schemas.openxmlformats.org/officeDocument/2006/relationships/customXml" Target="../ink/ink146.xml"/><Relationship Id="rId42" Type="http://schemas.openxmlformats.org/officeDocument/2006/relationships/image" Target="../media/image198.png"/><Relationship Id="rId7" Type="http://schemas.openxmlformats.org/officeDocument/2006/relationships/image" Target="../media/image530.png"/><Relationship Id="rId2" Type="http://schemas.openxmlformats.org/officeDocument/2006/relationships/customXml" Target="../ink/ink130.xml"/><Relationship Id="rId16" Type="http://schemas.openxmlformats.org/officeDocument/2006/relationships/customXml" Target="../ink/ink137.xml"/><Relationship Id="rId29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2.xml"/><Relationship Id="rId11" Type="http://schemas.openxmlformats.org/officeDocument/2006/relationships/image" Target="../media/image550.png"/><Relationship Id="rId24" Type="http://schemas.openxmlformats.org/officeDocument/2006/relationships/customXml" Target="../ink/ink141.xml"/><Relationship Id="rId32" Type="http://schemas.openxmlformats.org/officeDocument/2006/relationships/customXml" Target="../ink/ink145.xml"/><Relationship Id="rId37" Type="http://schemas.openxmlformats.org/officeDocument/2006/relationships/image" Target="../media/image194.png"/><Relationship Id="rId40" Type="http://schemas.openxmlformats.org/officeDocument/2006/relationships/image" Target="../media/image197.gif"/><Relationship Id="rId45" Type="http://schemas.openxmlformats.org/officeDocument/2006/relationships/customXml" Target="../ink/ink150.xml"/><Relationship Id="rId5" Type="http://schemas.openxmlformats.org/officeDocument/2006/relationships/image" Target="../media/image520.png"/><Relationship Id="rId15" Type="http://schemas.openxmlformats.org/officeDocument/2006/relationships/image" Target="../media/image570.png"/><Relationship Id="rId23" Type="http://schemas.openxmlformats.org/officeDocument/2006/relationships/image" Target="../media/image610.png"/><Relationship Id="rId28" Type="http://schemas.openxmlformats.org/officeDocument/2006/relationships/customXml" Target="../ink/ink143.xml"/><Relationship Id="rId36" Type="http://schemas.openxmlformats.org/officeDocument/2006/relationships/customXml" Target="../ink/ink147.xml"/><Relationship Id="rId10" Type="http://schemas.openxmlformats.org/officeDocument/2006/relationships/customXml" Target="../ink/ink134.xml"/><Relationship Id="rId19" Type="http://schemas.openxmlformats.org/officeDocument/2006/relationships/image" Target="../media/image590.png"/><Relationship Id="rId31" Type="http://schemas.openxmlformats.org/officeDocument/2006/relationships/image" Target="../media/image650.png"/><Relationship Id="rId44" Type="http://schemas.openxmlformats.org/officeDocument/2006/relationships/image" Target="../media/image199.png"/><Relationship Id="rId4" Type="http://schemas.openxmlformats.org/officeDocument/2006/relationships/customXml" Target="../ink/ink131.xml"/><Relationship Id="rId9" Type="http://schemas.openxmlformats.org/officeDocument/2006/relationships/image" Target="../media/image540.png"/><Relationship Id="rId14" Type="http://schemas.openxmlformats.org/officeDocument/2006/relationships/customXml" Target="../ink/ink136.xml"/><Relationship Id="rId22" Type="http://schemas.openxmlformats.org/officeDocument/2006/relationships/customXml" Target="../ink/ink140.xml"/><Relationship Id="rId27" Type="http://schemas.openxmlformats.org/officeDocument/2006/relationships/image" Target="../media/image630.png"/><Relationship Id="rId30" Type="http://schemas.openxmlformats.org/officeDocument/2006/relationships/customXml" Target="../ink/ink144.xml"/><Relationship Id="rId35" Type="http://schemas.openxmlformats.org/officeDocument/2006/relationships/image" Target="../media/image670.png"/><Relationship Id="rId43" Type="http://schemas.openxmlformats.org/officeDocument/2006/relationships/customXml" Target="../ink/ink149.xml"/><Relationship Id="rId8" Type="http://schemas.openxmlformats.org/officeDocument/2006/relationships/customXml" Target="../ink/ink133.xml"/><Relationship Id="rId3" Type="http://schemas.openxmlformats.org/officeDocument/2006/relationships/image" Target="../media/image51.png"/><Relationship Id="rId12" Type="http://schemas.openxmlformats.org/officeDocument/2006/relationships/customXml" Target="../ink/ink135.xml"/><Relationship Id="rId17" Type="http://schemas.openxmlformats.org/officeDocument/2006/relationships/image" Target="../media/image580.png"/><Relationship Id="rId25" Type="http://schemas.openxmlformats.org/officeDocument/2006/relationships/image" Target="../media/image620.png"/><Relationship Id="rId33" Type="http://schemas.openxmlformats.org/officeDocument/2006/relationships/image" Target="../media/image660.png"/><Relationship Id="rId38" Type="http://schemas.openxmlformats.org/officeDocument/2006/relationships/image" Target="../media/image195.png"/><Relationship Id="rId46" Type="http://schemas.openxmlformats.org/officeDocument/2006/relationships/image" Target="../media/image200.png"/><Relationship Id="rId20" Type="http://schemas.openxmlformats.org/officeDocument/2006/relationships/customXml" Target="../ink/ink139.xml"/><Relationship Id="rId41" Type="http://schemas.openxmlformats.org/officeDocument/2006/relationships/customXml" Target="../ink/ink14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customXml" Target="../ink/ink13.xml"/><Relationship Id="rId18" Type="http://schemas.openxmlformats.org/officeDocument/2006/relationships/image" Target="../media/image18.png"/><Relationship Id="rId3" Type="http://schemas.openxmlformats.org/officeDocument/2006/relationships/customXml" Target="../ink/ink8.xml"/><Relationship Id="rId21" Type="http://schemas.openxmlformats.org/officeDocument/2006/relationships/customXml" Target="../ink/ink17.xml"/><Relationship Id="rId7" Type="http://schemas.openxmlformats.org/officeDocument/2006/relationships/customXml" Target="../ink/ink10.xml"/><Relationship Id="rId12" Type="http://schemas.openxmlformats.org/officeDocument/2006/relationships/image" Target="../media/image15.png"/><Relationship Id="rId17" Type="http://schemas.openxmlformats.org/officeDocument/2006/relationships/customXml" Target="../ink/ink15.xml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customXml" Target="../ink/ink12.xml"/><Relationship Id="rId24" Type="http://schemas.openxmlformats.org/officeDocument/2006/relationships/image" Target="../media/image21.png"/><Relationship Id="rId5" Type="http://schemas.openxmlformats.org/officeDocument/2006/relationships/customXml" Target="../ink/ink9.xml"/><Relationship Id="rId15" Type="http://schemas.openxmlformats.org/officeDocument/2006/relationships/customXml" Target="../ink/ink14.xml"/><Relationship Id="rId23" Type="http://schemas.openxmlformats.org/officeDocument/2006/relationships/customXml" Target="../ink/ink18.xml"/><Relationship Id="rId10" Type="http://schemas.openxmlformats.org/officeDocument/2006/relationships/image" Target="../media/image14.png"/><Relationship Id="rId19" Type="http://schemas.openxmlformats.org/officeDocument/2006/relationships/customXml" Target="../ink/ink16.xml"/><Relationship Id="rId4" Type="http://schemas.openxmlformats.org/officeDocument/2006/relationships/image" Target="../media/image11.png"/><Relationship Id="rId9" Type="http://schemas.openxmlformats.org/officeDocument/2006/relationships/customXml" Target="../ink/ink11.xml"/><Relationship Id="rId14" Type="http://schemas.openxmlformats.org/officeDocument/2006/relationships/image" Target="../media/image16.png"/><Relationship Id="rId22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2.xml"/><Relationship Id="rId13" Type="http://schemas.openxmlformats.org/officeDocument/2006/relationships/image" Target="../media/image217.png"/><Relationship Id="rId18" Type="http://schemas.openxmlformats.org/officeDocument/2006/relationships/customXml" Target="../ink/ink157.xml"/><Relationship Id="rId3" Type="http://schemas.openxmlformats.org/officeDocument/2006/relationships/image" Target="../media/image211.jpeg"/><Relationship Id="rId21" Type="http://schemas.openxmlformats.org/officeDocument/2006/relationships/image" Target="../media/image221.png"/><Relationship Id="rId7" Type="http://schemas.openxmlformats.org/officeDocument/2006/relationships/image" Target="../media/image214.png"/><Relationship Id="rId12" Type="http://schemas.openxmlformats.org/officeDocument/2006/relationships/customXml" Target="../ink/ink154.xml"/><Relationship Id="rId17" Type="http://schemas.openxmlformats.org/officeDocument/2006/relationships/image" Target="../media/image219.png"/><Relationship Id="rId2" Type="http://schemas.openxmlformats.org/officeDocument/2006/relationships/image" Target="../media/image210.png"/><Relationship Id="rId16" Type="http://schemas.openxmlformats.org/officeDocument/2006/relationships/customXml" Target="../ink/ink156.xml"/><Relationship Id="rId20" Type="http://schemas.openxmlformats.org/officeDocument/2006/relationships/customXml" Target="../ink/ink15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1.xml"/><Relationship Id="rId11" Type="http://schemas.openxmlformats.org/officeDocument/2006/relationships/image" Target="../media/image216.png"/><Relationship Id="rId5" Type="http://schemas.openxmlformats.org/officeDocument/2006/relationships/image" Target="../media/image213.jpeg"/><Relationship Id="rId15" Type="http://schemas.openxmlformats.org/officeDocument/2006/relationships/image" Target="../media/image218.png"/><Relationship Id="rId23" Type="http://schemas.openxmlformats.org/officeDocument/2006/relationships/image" Target="../media/image222.png"/><Relationship Id="rId10" Type="http://schemas.openxmlformats.org/officeDocument/2006/relationships/customXml" Target="../ink/ink153.xml"/><Relationship Id="rId19" Type="http://schemas.openxmlformats.org/officeDocument/2006/relationships/image" Target="../media/image220.png"/><Relationship Id="rId4" Type="http://schemas.openxmlformats.org/officeDocument/2006/relationships/image" Target="../media/image212.jpeg"/><Relationship Id="rId9" Type="http://schemas.openxmlformats.org/officeDocument/2006/relationships/image" Target="../media/image215.png"/><Relationship Id="rId14" Type="http://schemas.openxmlformats.org/officeDocument/2006/relationships/customXml" Target="../ink/ink155.xml"/><Relationship Id="rId22" Type="http://schemas.openxmlformats.org/officeDocument/2006/relationships/customXml" Target="../ink/ink15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png"/><Relationship Id="rId4" Type="http://schemas.openxmlformats.org/officeDocument/2006/relationships/customXml" Target="../ink/ink160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customXml" Target="../ink/ink166.xml"/><Relationship Id="rId18" Type="http://schemas.openxmlformats.org/officeDocument/2006/relationships/image" Target="../media/image240.png"/><Relationship Id="rId3" Type="http://schemas.openxmlformats.org/officeDocument/2006/relationships/customXml" Target="../ink/ink161.xml"/><Relationship Id="rId7" Type="http://schemas.openxmlformats.org/officeDocument/2006/relationships/customXml" Target="../ink/ink163.xml"/><Relationship Id="rId12" Type="http://schemas.openxmlformats.org/officeDocument/2006/relationships/image" Target="../media/image236.png"/><Relationship Id="rId17" Type="http://schemas.openxmlformats.org/officeDocument/2006/relationships/customXml" Target="../ink/ink168.xml"/><Relationship Id="rId2" Type="http://schemas.openxmlformats.org/officeDocument/2006/relationships/image" Target="../media/image229.png"/><Relationship Id="rId16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11" Type="http://schemas.openxmlformats.org/officeDocument/2006/relationships/customXml" Target="../ink/ink165.xml"/><Relationship Id="rId5" Type="http://schemas.openxmlformats.org/officeDocument/2006/relationships/customXml" Target="../ink/ink162.xml"/><Relationship Id="rId15" Type="http://schemas.openxmlformats.org/officeDocument/2006/relationships/customXml" Target="../ink/ink167.xml"/><Relationship Id="rId10" Type="http://schemas.openxmlformats.org/officeDocument/2006/relationships/image" Target="../media/image235.png"/><Relationship Id="rId4" Type="http://schemas.openxmlformats.org/officeDocument/2006/relationships/image" Target="../media/image232.png"/><Relationship Id="rId9" Type="http://schemas.openxmlformats.org/officeDocument/2006/relationships/customXml" Target="../ink/ink164.xml"/><Relationship Id="rId14" Type="http://schemas.openxmlformats.org/officeDocument/2006/relationships/image" Target="../media/image23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4.png"/><Relationship Id="rId4" Type="http://schemas.openxmlformats.org/officeDocument/2006/relationships/customXml" Target="../ink/ink16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customXml" Target="../ink/ink24.xml"/><Relationship Id="rId3" Type="http://schemas.openxmlformats.org/officeDocument/2006/relationships/customXml" Target="../ink/ink19.xml"/><Relationship Id="rId7" Type="http://schemas.openxmlformats.org/officeDocument/2006/relationships/customXml" Target="../ink/ink21.xml"/><Relationship Id="rId12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customXml" Target="../ink/ink23.xml"/><Relationship Id="rId5" Type="http://schemas.openxmlformats.org/officeDocument/2006/relationships/customXml" Target="../ink/ink20.xml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customXml" Target="../ink/ink22.xml"/><Relationship Id="rId14" Type="http://schemas.openxmlformats.org/officeDocument/2006/relationships/image" Target="../media/image2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7" Type="http://schemas.openxmlformats.org/officeDocument/2006/relationships/image" Target="../media/image246.png"/><Relationship Id="rId2" Type="http://schemas.openxmlformats.org/officeDocument/2006/relationships/customXml" Target="../ink/ink1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3.jpeg"/><Relationship Id="rId5" Type="http://schemas.openxmlformats.org/officeDocument/2006/relationships/image" Target="../media/image245.png"/><Relationship Id="rId4" Type="http://schemas.openxmlformats.org/officeDocument/2006/relationships/customXml" Target="../ink/ink17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0.png"/><Relationship Id="rId2" Type="http://schemas.openxmlformats.org/officeDocument/2006/relationships/customXml" Target="../ink/ink17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jpeg"/><Relationship Id="rId2" Type="http://schemas.openxmlformats.org/officeDocument/2006/relationships/image" Target="../media/image2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sv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41733" y="1828800"/>
            <a:ext cx="8148955" cy="1458733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15"/>
              </a:spcBef>
            </a:pPr>
            <a:r>
              <a:rPr sz="6000" b="1" dirty="0">
                <a:latin typeface="Arial"/>
                <a:cs typeface="Arial"/>
              </a:rPr>
              <a:t>CSCI</a:t>
            </a:r>
            <a:r>
              <a:rPr sz="6000" b="1" spc="-370" dirty="0">
                <a:latin typeface="Arial"/>
                <a:cs typeface="Arial"/>
              </a:rPr>
              <a:t> </a:t>
            </a:r>
            <a:r>
              <a:rPr sz="6000" b="1" dirty="0">
                <a:latin typeface="Arial"/>
                <a:cs typeface="Arial"/>
              </a:rPr>
              <a:t>466:</a:t>
            </a:r>
            <a:r>
              <a:rPr sz="6000" b="1" spc="-360" dirty="0">
                <a:latin typeface="Arial"/>
                <a:cs typeface="Arial"/>
              </a:rPr>
              <a:t> </a:t>
            </a:r>
            <a:r>
              <a:rPr sz="6000" b="1" spc="-130" dirty="0">
                <a:latin typeface="Arial"/>
                <a:cs typeface="Arial"/>
              </a:rPr>
              <a:t>Networks</a:t>
            </a:r>
            <a:endParaRPr sz="6000" dirty="0">
              <a:latin typeface="Arial"/>
              <a:cs typeface="Arial"/>
            </a:endParaRPr>
          </a:p>
          <a:p>
            <a:pPr marR="60325" algn="ctr">
              <a:lnSpc>
                <a:spcPct val="100000"/>
              </a:lnSpc>
              <a:spcBef>
                <a:spcPts val="240"/>
              </a:spcBef>
            </a:pPr>
            <a:r>
              <a:rPr lang="en-US" sz="2800" dirty="0">
                <a:latin typeface="Calibri"/>
                <a:cs typeface="Calibri"/>
              </a:rPr>
              <a:t>Review</a:t>
            </a:r>
            <a:endParaRPr sz="2800" dirty="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6466078"/>
            <a:ext cx="12204700" cy="398145"/>
            <a:chOff x="-6350" y="6466078"/>
            <a:chExt cx="12204700" cy="398145"/>
          </a:xfrm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5445"/>
            </a:xfrm>
            <a:custGeom>
              <a:avLst/>
              <a:gdLst/>
              <a:ahLst/>
              <a:cxnLst/>
              <a:rect l="l" t="t" r="r" b="b"/>
              <a:pathLst>
                <a:path w="12192000" h="385445">
                  <a:moveTo>
                    <a:pt x="12192000" y="0"/>
                  </a:moveTo>
                  <a:lnTo>
                    <a:pt x="0" y="0"/>
                  </a:lnTo>
                  <a:lnTo>
                    <a:pt x="0" y="385063"/>
                  </a:lnTo>
                  <a:lnTo>
                    <a:pt x="12192000" y="385063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5445"/>
            </a:xfrm>
            <a:custGeom>
              <a:avLst/>
              <a:gdLst/>
              <a:ahLst/>
              <a:cxnLst/>
              <a:rect l="l" t="t" r="r" b="b"/>
              <a:pathLst>
                <a:path w="12192000" h="385445">
                  <a:moveTo>
                    <a:pt x="0" y="385063"/>
                  </a:moveTo>
                  <a:lnTo>
                    <a:pt x="12192000" y="385063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063"/>
                  </a:lnTo>
                  <a:close/>
                </a:path>
              </a:pathLst>
            </a:custGeom>
            <a:ln w="9525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6472428"/>
              <a:ext cx="12192000" cy="385445"/>
            </a:xfrm>
            <a:custGeom>
              <a:avLst/>
              <a:gdLst/>
              <a:ahLst/>
              <a:cxnLst/>
              <a:rect l="l" t="t" r="r" b="b"/>
              <a:pathLst>
                <a:path w="12192000" h="385445">
                  <a:moveTo>
                    <a:pt x="0" y="385063"/>
                  </a:moveTo>
                  <a:lnTo>
                    <a:pt x="12192000" y="385063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063"/>
                  </a:lnTo>
                  <a:close/>
                </a:path>
              </a:pathLst>
            </a:custGeom>
            <a:ln w="12700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-6350" y="-6350"/>
            <a:ext cx="838835" cy="887730"/>
            <a:chOff x="-6350" y="-6350"/>
            <a:chExt cx="838835" cy="88773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5881" y="0"/>
                  </a:moveTo>
                  <a:lnTo>
                    <a:pt x="0" y="0"/>
                  </a:lnTo>
                  <a:lnTo>
                    <a:pt x="0" y="874522"/>
                  </a:lnTo>
                  <a:lnTo>
                    <a:pt x="825881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5881" y="0"/>
                  </a:moveTo>
                  <a:lnTo>
                    <a:pt x="0" y="0"/>
                  </a:lnTo>
                  <a:lnTo>
                    <a:pt x="0" y="874522"/>
                  </a:lnTo>
                  <a:lnTo>
                    <a:pt x="825881" y="0"/>
                  </a:lnTo>
                  <a:close/>
                </a:path>
              </a:pathLst>
            </a:custGeom>
            <a:ln w="9525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5881" y="0"/>
                  </a:moveTo>
                  <a:lnTo>
                    <a:pt x="0" y="0"/>
                  </a:lnTo>
                  <a:lnTo>
                    <a:pt x="0" y="874522"/>
                  </a:lnTo>
                  <a:lnTo>
                    <a:pt x="825881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0" y="0"/>
                  </a:moveTo>
                  <a:lnTo>
                    <a:pt x="825881" y="0"/>
                  </a:lnTo>
                  <a:lnTo>
                    <a:pt x="0" y="87452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5692" y="5501436"/>
            <a:ext cx="2069464" cy="89217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3470"/>
              </a:lnSpc>
              <a:spcBef>
                <a:spcPts val="80"/>
              </a:spcBef>
            </a:pPr>
            <a:r>
              <a:rPr sz="2800" dirty="0">
                <a:latin typeface="Calibri"/>
                <a:cs typeface="Calibri"/>
              </a:rPr>
              <a:t>Reese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Pearsall </a:t>
            </a:r>
            <a:r>
              <a:rPr sz="2800" dirty="0">
                <a:latin typeface="Calibri"/>
                <a:cs typeface="Calibri"/>
              </a:rPr>
              <a:t>Fall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2022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0931" y="6525259"/>
            <a:ext cx="58966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  <a:hlinkClick r:id="rId2"/>
              </a:rPr>
              <a:t>https://www.cs.montana.edu/pearsall/classes/fall2022/466/main.html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58400" y="6464808"/>
            <a:ext cx="1467611" cy="37033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1962892" y="6519164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634988" y="6556654"/>
            <a:ext cx="26460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Arial"/>
                <a:cs typeface="Arial"/>
              </a:rPr>
              <a:t>*All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images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are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stolen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from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the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internet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>
                <a:latin typeface="Arial"/>
                <a:cs typeface="Arial"/>
              </a:rPr>
              <a:t>Internet Structure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10</a:t>
            </a:fld>
            <a:endParaRPr spc="-5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87EC64-73E1-AE03-984D-A2B3639E6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85800"/>
            <a:ext cx="5105400" cy="563479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394FDA5-DE29-0842-31C6-AF110E741975}"/>
              </a:ext>
            </a:extLst>
          </p:cNvPr>
          <p:cNvCxnSpPr/>
          <p:nvPr/>
        </p:nvCxnSpPr>
        <p:spPr>
          <a:xfrm>
            <a:off x="447496" y="3036699"/>
            <a:ext cx="304800" cy="304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517F96D-EFAC-193B-16CB-D727FB3A3737}"/>
              </a:ext>
            </a:extLst>
          </p:cNvPr>
          <p:cNvCxnSpPr>
            <a:cxnSpLocks/>
          </p:cNvCxnSpPr>
          <p:nvPr/>
        </p:nvCxnSpPr>
        <p:spPr>
          <a:xfrm flipH="1">
            <a:off x="4953000" y="1981200"/>
            <a:ext cx="152400" cy="38323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EEE6329-519D-E2E0-A28E-712E624E2FE7}"/>
              </a:ext>
            </a:extLst>
          </p:cNvPr>
          <p:cNvSpPr txBox="1"/>
          <p:nvPr/>
        </p:nvSpPr>
        <p:spPr>
          <a:xfrm>
            <a:off x="66496" y="2743200"/>
            <a:ext cx="639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“Client”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ECE37A-4C3D-647C-B305-FC7B156F7C51}"/>
              </a:ext>
            </a:extLst>
          </p:cNvPr>
          <p:cNvSpPr txBox="1"/>
          <p:nvPr/>
        </p:nvSpPr>
        <p:spPr>
          <a:xfrm>
            <a:off x="4758991" y="1707966"/>
            <a:ext cx="6928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“Server”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F819C9-A16C-9DE4-BAAB-3B4182BCB4F0}"/>
              </a:ext>
            </a:extLst>
          </p:cNvPr>
          <p:cNvSpPr txBox="1"/>
          <p:nvPr/>
        </p:nvSpPr>
        <p:spPr>
          <a:xfrm>
            <a:off x="6740193" y="381000"/>
            <a:ext cx="3916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Client-server architecture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279789-4AC8-66BB-F3B6-BA2E64AFE735}"/>
              </a:ext>
            </a:extLst>
          </p:cNvPr>
          <p:cNvSpPr txBox="1"/>
          <p:nvPr/>
        </p:nvSpPr>
        <p:spPr>
          <a:xfrm>
            <a:off x="5920792" y="914400"/>
            <a:ext cx="6019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Clients do not directly interact with each other. </a:t>
            </a:r>
          </a:p>
          <a:p>
            <a:endParaRPr lang="en-US" dirty="0"/>
          </a:p>
          <a:p>
            <a:r>
              <a:rPr lang="en-US" dirty="0"/>
              <a:t>Hosts communicate with a dedicated, always online server that acts as a middleman between two hosts. Servers are usually hosted in a </a:t>
            </a:r>
            <a:r>
              <a:rPr lang="en-US" b="1" dirty="0"/>
              <a:t>data center</a:t>
            </a:r>
            <a:endParaRPr lang="en-US" dirty="0"/>
          </a:p>
        </p:txBody>
      </p:sp>
      <p:pic>
        <p:nvPicPr>
          <p:cNvPr id="17" name="Picture 2" descr="What Is Data Center Security? 6 Ways to Ensure Your Interests Are Protected  - Hashed Out by The SSL Store™">
            <a:extLst>
              <a:ext uri="{FF2B5EF4-FFF2-40B4-BE49-F238E27FC236}">
                <a16:creationId xmlns:a16="http://schemas.microsoft.com/office/drawing/2014/main" id="{E40282E1-1B24-1189-D41C-83E95A2B3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463463"/>
            <a:ext cx="251460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Peer to Peer (P2P) Network? Architecture, Types, and Examples">
            <a:extLst>
              <a:ext uri="{FF2B5EF4-FFF2-40B4-BE49-F238E27FC236}">
                <a16:creationId xmlns:a16="http://schemas.microsoft.com/office/drawing/2014/main" id="{EDBF453A-599E-A7EC-AA34-923117964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126" y="4618747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AC5DD10-23B2-E9F3-B0A6-3EC5AC18D697}"/>
              </a:ext>
            </a:extLst>
          </p:cNvPr>
          <p:cNvSpPr txBox="1"/>
          <p:nvPr/>
        </p:nvSpPr>
        <p:spPr>
          <a:xfrm>
            <a:off x="7620000" y="4195946"/>
            <a:ext cx="2250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P2P Architecture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79F201-33D8-BCD2-F564-41FF6B11D414}"/>
              </a:ext>
            </a:extLst>
          </p:cNvPr>
          <p:cNvSpPr txBox="1"/>
          <p:nvPr/>
        </p:nvSpPr>
        <p:spPr>
          <a:xfrm>
            <a:off x="7620000" y="4631703"/>
            <a:ext cx="2860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 reliance on a dedicated server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E78B2B-8F8B-300A-028A-B05FCFDD03E9}"/>
              </a:ext>
            </a:extLst>
          </p:cNvPr>
          <p:cNvSpPr txBox="1"/>
          <p:nvPr/>
        </p:nvSpPr>
        <p:spPr>
          <a:xfrm>
            <a:off x="7626591" y="4876800"/>
            <a:ext cx="4314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Each endpoint has same power and responsibilities.</a:t>
            </a:r>
          </a:p>
          <a:p>
            <a:r>
              <a:rPr lang="en-US" sz="1400" dirty="0"/>
              <a:t>Endpoints can be both a server and an endpoint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5FBFCB-F5DA-9582-012F-035E129C521F}"/>
              </a:ext>
            </a:extLst>
          </p:cNvPr>
          <p:cNvSpPr txBox="1"/>
          <p:nvPr/>
        </p:nvSpPr>
        <p:spPr>
          <a:xfrm>
            <a:off x="8534400" y="2457671"/>
            <a:ext cx="35509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Easier to administer</a:t>
            </a:r>
          </a:p>
          <a:p>
            <a:r>
              <a:rPr lang="en-US" dirty="0"/>
              <a:t>+ More secure</a:t>
            </a:r>
          </a:p>
          <a:p>
            <a:r>
              <a:rPr lang="en-US" dirty="0"/>
              <a:t>+ Ability to back up data</a:t>
            </a:r>
          </a:p>
          <a:p>
            <a:pPr marL="285750" indent="-285750">
              <a:buFontTx/>
              <a:buChar char="-"/>
            </a:pPr>
            <a:r>
              <a:rPr lang="en-US" dirty="0"/>
              <a:t>Potential single point of failure</a:t>
            </a:r>
          </a:p>
          <a:p>
            <a:pPr marL="285750" indent="-285750">
              <a:buFontTx/>
              <a:buChar char="-"/>
            </a:pPr>
            <a:r>
              <a:rPr lang="en-US" dirty="0"/>
              <a:t>Expensive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Distance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656151-F1FC-8E15-41F1-3BEAE5F64611}"/>
              </a:ext>
            </a:extLst>
          </p:cNvPr>
          <p:cNvSpPr txBox="1"/>
          <p:nvPr/>
        </p:nvSpPr>
        <p:spPr>
          <a:xfrm>
            <a:off x="7643243" y="5307220"/>
            <a:ext cx="47307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No central server         + Availability</a:t>
            </a:r>
          </a:p>
          <a:p>
            <a:r>
              <a:rPr lang="en-US" dirty="0"/>
              <a:t>+ Self Scaling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Less Secure                 -  ISP Friendliness</a:t>
            </a:r>
          </a:p>
          <a:p>
            <a:pPr marL="285750" indent="-285750">
              <a:buFontTx/>
              <a:buChar char="-"/>
            </a:pPr>
            <a:r>
              <a:rPr lang="en-US" dirty="0"/>
              <a:t>More difficult to administer</a:t>
            </a:r>
          </a:p>
        </p:txBody>
      </p:sp>
    </p:spTree>
    <p:extLst>
      <p:ext uri="{BB962C8B-B14F-4D97-AF65-F5344CB8AC3E}">
        <p14:creationId xmlns:p14="http://schemas.microsoft.com/office/powerpoint/2010/main" val="1986198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>
                <a:latin typeface="Arial"/>
                <a:cs typeface="Arial"/>
              </a:rPr>
              <a:t>Internet Structure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11</a:t>
            </a:fld>
            <a:endParaRPr spc="-5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75BCB8-E4D3-4DEE-0722-B83C7B765CED}"/>
              </a:ext>
            </a:extLst>
          </p:cNvPr>
          <p:cNvSpPr txBox="1"/>
          <p:nvPr/>
        </p:nvSpPr>
        <p:spPr>
          <a:xfrm>
            <a:off x="7010400" y="2286000"/>
            <a:ext cx="5105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</a:t>
            </a:r>
            <a:r>
              <a:rPr lang="en-US" b="1" dirty="0"/>
              <a:t>protocol</a:t>
            </a:r>
            <a:r>
              <a:rPr lang="en-US" dirty="0"/>
              <a:t> defines the format and the order of messages exchanges between two or more communicating entities, as well as the actions taken on the transmission and/or receipt of the message or event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EA27C7-B023-7033-A11F-3B9324123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066800"/>
            <a:ext cx="2849743" cy="3990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E75FD9-C32A-6ED9-A1D5-8448350EE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1192562"/>
            <a:ext cx="2646927" cy="38290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3EF96C-F8C3-034C-8408-B97D921D227C}"/>
              </a:ext>
            </a:extLst>
          </p:cNvPr>
          <p:cNvSpPr txBox="1"/>
          <p:nvPr/>
        </p:nvSpPr>
        <p:spPr>
          <a:xfrm>
            <a:off x="2133600" y="5791200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rules and details are always specific in an </a:t>
            </a:r>
            <a:r>
              <a:rPr lang="en-US" b="1" dirty="0"/>
              <a:t>RFC</a:t>
            </a:r>
            <a:r>
              <a:rPr lang="en-US" dirty="0"/>
              <a:t>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2FAAEF9-3A77-4BB1-383C-905519DE1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0" y="4050982"/>
            <a:ext cx="3042563" cy="12858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645B938-59F7-F9E7-E2D7-40DBFCCCC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9800" y="4800600"/>
            <a:ext cx="1975352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15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>
                <a:latin typeface="Arial"/>
                <a:cs typeface="Arial"/>
              </a:rPr>
              <a:t>Internet Structure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12</a:t>
            </a:fld>
            <a:endParaRPr spc="-5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ADBB22-45F8-E9F3-2305-07B3E0F80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19200"/>
            <a:ext cx="7772400" cy="36737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3A3D560-0BCE-0027-5297-779C66DA116C}"/>
                  </a:ext>
                </a:extLst>
              </p14:cNvPr>
              <p14:cNvContentPartPr/>
              <p14:nvPr/>
            </p14:nvContentPartPr>
            <p14:xfrm>
              <a:off x="425734" y="3997708"/>
              <a:ext cx="1224360" cy="17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3A3D560-0BCE-0027-5297-779C66DA11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2094" y="3890068"/>
                <a:ext cx="133200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2C51300-2E00-F09C-42DB-D67DF520818A}"/>
                  </a:ext>
                </a:extLst>
              </p14:cNvPr>
              <p14:cNvContentPartPr/>
              <p14:nvPr/>
            </p14:nvContentPartPr>
            <p14:xfrm>
              <a:off x="10658734" y="2189068"/>
              <a:ext cx="180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2C51300-2E00-F09C-42DB-D67DF520818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04734" y="2081068"/>
                <a:ext cx="10944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D7F6F84-C3A1-8DEB-A0D8-38A18A268E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3800" y="152400"/>
            <a:ext cx="4388141" cy="24971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F83C7C-DABC-9BE5-2D37-8B82B100A9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0" y="2819400"/>
            <a:ext cx="2920854" cy="74049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D450269-6B07-592F-F998-A32C6D8C1F0F}"/>
                  </a:ext>
                </a:extLst>
              </p14:cNvPr>
              <p14:cNvContentPartPr/>
              <p14:nvPr/>
            </p14:nvContentPartPr>
            <p14:xfrm>
              <a:off x="8465614" y="2979268"/>
              <a:ext cx="943560" cy="8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D450269-6B07-592F-F998-A32C6D8C1F0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411974" y="2871628"/>
                <a:ext cx="1051200" cy="22392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9F146E0-9C09-DACE-789A-18DE6E68CA4B}"/>
              </a:ext>
            </a:extLst>
          </p:cNvPr>
          <p:cNvSpPr txBox="1"/>
          <p:nvPr/>
        </p:nvSpPr>
        <p:spPr>
          <a:xfrm>
            <a:off x="8382000" y="3538295"/>
            <a:ext cx="2839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(A lot of factors affect throughput)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A88E34-605C-6553-AA46-086529ED2619}"/>
              </a:ext>
            </a:extLst>
          </p:cNvPr>
          <p:cNvSpPr txBox="1"/>
          <p:nvPr/>
        </p:nvSpPr>
        <p:spPr>
          <a:xfrm>
            <a:off x="182033" y="5257800"/>
            <a:ext cx="601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You won’t need to calculate these values on the final exam, but you should have an understanding of </a:t>
            </a:r>
            <a:r>
              <a:rPr lang="en-US" b="1" i="1" u="sng" dirty="0">
                <a:solidFill>
                  <a:srgbClr val="FF0000"/>
                </a:solidFill>
              </a:rPr>
              <a:t>what</a:t>
            </a:r>
            <a:r>
              <a:rPr lang="en-US" b="1" i="1" dirty="0">
                <a:solidFill>
                  <a:srgbClr val="FF0000"/>
                </a:solidFill>
              </a:rPr>
              <a:t> they measure and the </a:t>
            </a:r>
            <a:r>
              <a:rPr lang="en-US" b="1" i="1" u="sng" dirty="0">
                <a:solidFill>
                  <a:srgbClr val="FF0000"/>
                </a:solidFill>
              </a:rPr>
              <a:t>meaning</a:t>
            </a:r>
            <a:r>
              <a:rPr lang="en-US" b="1" i="1" dirty="0">
                <a:solidFill>
                  <a:srgbClr val="FF0000"/>
                </a:solidFill>
              </a:rPr>
              <a:t> of that value</a:t>
            </a:r>
            <a:endParaRPr lang="en-US" b="1" i="1" u="sng" dirty="0">
              <a:solidFill>
                <a:srgbClr val="FF0000"/>
              </a:solidFill>
            </a:endParaRPr>
          </a:p>
        </p:txBody>
      </p:sp>
      <p:pic>
        <p:nvPicPr>
          <p:cNvPr id="7170" name="Picture 2" descr="What is RTT (Round-Trip Time) and How to Reduce it? | StormIT">
            <a:extLst>
              <a:ext uri="{FF2B5EF4-FFF2-40B4-BE49-F238E27FC236}">
                <a16:creationId xmlns:a16="http://schemas.microsoft.com/office/drawing/2014/main" id="{CDCF6E5D-A67B-06EE-D4AC-D1036772D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607" y="4278793"/>
            <a:ext cx="3022600" cy="175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6748FCA-333C-A7AD-F5AB-B1FA499D9CF8}"/>
              </a:ext>
            </a:extLst>
          </p:cNvPr>
          <p:cNvSpPr txBox="1"/>
          <p:nvPr/>
        </p:nvSpPr>
        <p:spPr>
          <a:xfrm>
            <a:off x="7992263" y="6067547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Round time trip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09C5AE7-6BB0-0D1B-5B0A-842A53E95E29}"/>
                  </a:ext>
                </a:extLst>
              </p14:cNvPr>
              <p14:cNvContentPartPr/>
              <p14:nvPr/>
            </p14:nvContentPartPr>
            <p14:xfrm>
              <a:off x="8060040" y="6190313"/>
              <a:ext cx="1753920" cy="151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09C5AE7-6BB0-0D1B-5B0A-842A53E95E2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06040" y="6082313"/>
                <a:ext cx="1861560" cy="36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9039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Application Layer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13</a:t>
            </a:fld>
            <a:endParaRPr spc="-5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46ADE4-8A92-01C6-B406-D47FE30AE0A5}"/>
              </a:ext>
            </a:extLst>
          </p:cNvPr>
          <p:cNvSpPr txBox="1"/>
          <p:nvPr/>
        </p:nvSpPr>
        <p:spPr>
          <a:xfrm>
            <a:off x="914400" y="1371600"/>
            <a:ext cx="7010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layer which </a:t>
            </a:r>
            <a:r>
              <a:rPr lang="en-US" b="1" dirty="0"/>
              <a:t>interacts directly with applications </a:t>
            </a:r>
            <a:r>
              <a:rPr lang="en-US" dirty="0"/>
              <a:t>and provide necessary protocols and services for web applications. Specifies the shared commination protocol(s) that will be used by hosts in a communication protocol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Humans interact through the application layer. Application layer also provides engineers an interface and methods for web communication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94E61B-9E71-CF8B-0251-0FE06972751F}"/>
              </a:ext>
            </a:extLst>
          </p:cNvPr>
          <p:cNvSpPr txBox="1"/>
          <p:nvPr/>
        </p:nvSpPr>
        <p:spPr>
          <a:xfrm>
            <a:off x="914400" y="4724400"/>
            <a:ext cx="63445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HyperText</a:t>
            </a:r>
            <a:r>
              <a:rPr lang="en-US" b="1" dirty="0"/>
              <a:t> Transfer Protocol (HTTP)- </a:t>
            </a:r>
            <a:r>
              <a:rPr lang="en-US" dirty="0"/>
              <a:t>protocol that dictates the transmitting of hypermedia documents, such as HTML and other webpage objects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326B51-E9F1-7DD6-4108-8CA0D9B61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0" y="3171092"/>
            <a:ext cx="4191000" cy="310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20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Application Layer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14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94E61B-9E71-CF8B-0251-0FE06972751F}"/>
              </a:ext>
            </a:extLst>
          </p:cNvPr>
          <p:cNvSpPr txBox="1"/>
          <p:nvPr/>
        </p:nvSpPr>
        <p:spPr>
          <a:xfrm>
            <a:off x="6124414" y="35878"/>
            <a:ext cx="6344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HyperText</a:t>
            </a:r>
            <a:r>
              <a:rPr lang="en-US" sz="1600" b="1" dirty="0"/>
              <a:t> Transfer Protocol (HTTP)- </a:t>
            </a:r>
            <a:r>
              <a:rPr lang="en-US" sz="1600" dirty="0"/>
              <a:t>protocol that dictates the transmitting of hypermedia documents, such as HTML and other webpage objects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7831C0-C7E9-2453-CF5C-90A9452C0EE7}"/>
              </a:ext>
            </a:extLst>
          </p:cNvPr>
          <p:cNvSpPr txBox="1"/>
          <p:nvPr/>
        </p:nvSpPr>
        <p:spPr>
          <a:xfrm>
            <a:off x="2907325" y="7749"/>
            <a:ext cx="3279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On the final exam, you should be able to describe (from a high level) how HTTP works)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012E4F-06F8-D55E-52CA-D3A8D8DF8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83" y="1905000"/>
            <a:ext cx="7086600" cy="11587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ED92A4-8021-8881-AD46-9C13CAFB4034}"/>
              </a:ext>
            </a:extLst>
          </p:cNvPr>
          <p:cNvSpPr txBox="1"/>
          <p:nvPr/>
        </p:nvSpPr>
        <p:spPr>
          <a:xfrm>
            <a:off x="345483" y="1507539"/>
            <a:ext cx="5852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provide the </a:t>
            </a:r>
            <a:r>
              <a:rPr lang="en-US" b="1" dirty="0"/>
              <a:t>URL</a:t>
            </a:r>
            <a:r>
              <a:rPr lang="en-US" dirty="0"/>
              <a:t> for the web resource that we want </a:t>
            </a:r>
          </a:p>
        </p:txBody>
      </p:sp>
      <p:pic>
        <p:nvPicPr>
          <p:cNvPr id="12" name="Graphic 11" descr="Database outline">
            <a:extLst>
              <a:ext uri="{FF2B5EF4-FFF2-40B4-BE49-F238E27FC236}">
                <a16:creationId xmlns:a16="http://schemas.microsoft.com/office/drawing/2014/main" id="{3A610F83-71C6-2256-1B4A-395C242E3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53200" y="4088957"/>
            <a:ext cx="1600200" cy="1600200"/>
          </a:xfrm>
          <a:prstGeom prst="rect">
            <a:avLst/>
          </a:prstGeom>
        </p:spPr>
      </p:pic>
      <p:pic>
        <p:nvPicPr>
          <p:cNvPr id="14" name="Graphic 13" descr="Computer with solid fill">
            <a:extLst>
              <a:ext uri="{FF2B5EF4-FFF2-40B4-BE49-F238E27FC236}">
                <a16:creationId xmlns:a16="http://schemas.microsoft.com/office/drawing/2014/main" id="{49E1474F-2B30-74B1-7BF0-9A188D265F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3232" y="3962400"/>
            <a:ext cx="1752600" cy="1752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0073B6-C9F0-5C11-087C-DBF4FC0BB0E9}"/>
              </a:ext>
            </a:extLst>
          </p:cNvPr>
          <p:cNvSpPr txBox="1"/>
          <p:nvPr/>
        </p:nvSpPr>
        <p:spPr>
          <a:xfrm>
            <a:off x="353232" y="3377625"/>
            <a:ext cx="723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HTTP is built on TCP, so an HTTP client will first initiate A TCP connection (port 80) and establish a connection socket and does the TCP handshake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AACF01-3676-26E0-54D6-6D14FC158933}"/>
              </a:ext>
            </a:extLst>
          </p:cNvPr>
          <p:cNvSpPr/>
          <p:nvPr/>
        </p:nvSpPr>
        <p:spPr>
          <a:xfrm>
            <a:off x="1828800" y="4800600"/>
            <a:ext cx="572469" cy="317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TCP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4C54C9-C09A-F5B5-8C88-9F14E660DE04}"/>
              </a:ext>
            </a:extLst>
          </p:cNvPr>
          <p:cNvSpPr/>
          <p:nvPr/>
        </p:nvSpPr>
        <p:spPr>
          <a:xfrm>
            <a:off x="6477000" y="4800599"/>
            <a:ext cx="572469" cy="317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TCP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5B6461-20F9-B72E-1DB9-107BAC9076E4}"/>
              </a:ext>
            </a:extLst>
          </p:cNvPr>
          <p:cNvSpPr txBox="1"/>
          <p:nvPr/>
        </p:nvSpPr>
        <p:spPr>
          <a:xfrm>
            <a:off x="533400" y="5733081"/>
            <a:ext cx="7173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HTTP client sends an </a:t>
            </a:r>
            <a:r>
              <a:rPr lang="en-US" b="1" dirty="0"/>
              <a:t>HTTP Request </a:t>
            </a:r>
            <a:r>
              <a:rPr lang="en-US" dirty="0"/>
              <a:t>to the server via its socket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B0B8143-AC59-3F75-C0E4-4B87722D5403}"/>
              </a:ext>
            </a:extLst>
          </p:cNvPr>
          <p:cNvSpPr/>
          <p:nvPr/>
        </p:nvSpPr>
        <p:spPr>
          <a:xfrm>
            <a:off x="2514600" y="4625846"/>
            <a:ext cx="3810000" cy="1524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E693C0-D4EE-3696-8811-8A8C6133BD3B}"/>
              </a:ext>
            </a:extLst>
          </p:cNvPr>
          <p:cNvSpPr txBox="1"/>
          <p:nvPr/>
        </p:nvSpPr>
        <p:spPr>
          <a:xfrm>
            <a:off x="2514600" y="4278244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HTTP Request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4985B4-C8E8-33EB-F970-4BDBF55E29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92"/>
          <a:stretch/>
        </p:blipFill>
        <p:spPr bwMode="auto">
          <a:xfrm>
            <a:off x="7488532" y="1453444"/>
            <a:ext cx="4656454" cy="26311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4677D20-4214-387B-8888-0238D0F5BD02}"/>
              </a:ext>
            </a:extLst>
          </p:cNvPr>
          <p:cNvSpPr txBox="1"/>
          <p:nvPr/>
        </p:nvSpPr>
        <p:spPr>
          <a:xfrm>
            <a:off x="7444998" y="1093711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HTTP Request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10F8B25-23E9-EAF4-0C8C-5B6A160548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0515" y="4231623"/>
            <a:ext cx="2842002" cy="1314868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8BFC5B6-89B6-2CD5-5CAC-E624FE2ABEA8}"/>
              </a:ext>
            </a:extLst>
          </p:cNvPr>
          <p:cNvGrpSpPr/>
          <p:nvPr/>
        </p:nvGrpSpPr>
        <p:grpSpPr>
          <a:xfrm>
            <a:off x="153128" y="1587734"/>
            <a:ext cx="274320" cy="233640"/>
            <a:chOff x="153128" y="1587734"/>
            <a:chExt cx="274320" cy="23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56CD9FE-13AF-362D-BE7A-53B590F76660}"/>
                    </a:ext>
                  </a:extLst>
                </p14:cNvPr>
                <p14:cNvContentPartPr/>
                <p14:nvPr/>
              </p14:nvContentPartPr>
              <p14:xfrm>
                <a:off x="278768" y="1646414"/>
                <a:ext cx="20520" cy="142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56CD9FE-13AF-362D-BE7A-53B590F7666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74448" y="1642094"/>
                  <a:ext cx="291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DD5D08B-28DF-A9C7-0287-551624DFF8E1}"/>
                    </a:ext>
                  </a:extLst>
                </p14:cNvPr>
                <p14:cNvContentPartPr/>
                <p14:nvPr/>
              </p14:nvContentPartPr>
              <p14:xfrm>
                <a:off x="153128" y="1587734"/>
                <a:ext cx="274320" cy="233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DD5D08B-28DF-A9C7-0287-551624DFF8E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8808" y="1583414"/>
                  <a:ext cx="282960" cy="24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135D99A-E8D8-98EA-3F52-40E065CE1371}"/>
              </a:ext>
            </a:extLst>
          </p:cNvPr>
          <p:cNvGrpSpPr/>
          <p:nvPr/>
        </p:nvGrpSpPr>
        <p:grpSpPr>
          <a:xfrm>
            <a:off x="73208" y="3420494"/>
            <a:ext cx="330480" cy="307080"/>
            <a:chOff x="73208" y="3420494"/>
            <a:chExt cx="330480" cy="3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D6090BC-6852-E095-6AA8-4805A919ABEE}"/>
                    </a:ext>
                  </a:extLst>
                </p14:cNvPr>
                <p14:cNvContentPartPr/>
                <p14:nvPr/>
              </p14:nvContentPartPr>
              <p14:xfrm>
                <a:off x="166448" y="3497894"/>
                <a:ext cx="147600" cy="169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D6090BC-6852-E095-6AA8-4805A919ABE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62128" y="3493574"/>
                  <a:ext cx="1562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CF92579-3A02-FFF0-35B5-F6AC1310F889}"/>
                    </a:ext>
                  </a:extLst>
                </p14:cNvPr>
                <p14:cNvContentPartPr/>
                <p14:nvPr/>
              </p14:nvContentPartPr>
              <p14:xfrm>
                <a:off x="73208" y="3420494"/>
                <a:ext cx="330480" cy="307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CF92579-3A02-FFF0-35B5-F6AC1310F88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8888" y="3416174"/>
                  <a:ext cx="339120" cy="31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AA05B61-15ED-6E80-D64E-745E783E6A3F}"/>
              </a:ext>
            </a:extLst>
          </p:cNvPr>
          <p:cNvGrpSpPr/>
          <p:nvPr/>
        </p:nvGrpSpPr>
        <p:grpSpPr>
          <a:xfrm>
            <a:off x="289928" y="5756894"/>
            <a:ext cx="198360" cy="206280"/>
            <a:chOff x="289928" y="5756894"/>
            <a:chExt cx="198360" cy="20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BAF1AB4-CE61-4A26-BC37-CD642801C2E3}"/>
                    </a:ext>
                  </a:extLst>
                </p14:cNvPr>
                <p14:cNvContentPartPr/>
                <p14:nvPr/>
              </p14:nvContentPartPr>
              <p14:xfrm>
                <a:off x="348248" y="5796494"/>
                <a:ext cx="88920" cy="118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BAF1AB4-CE61-4A26-BC37-CD642801C2E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3928" y="5792174"/>
                  <a:ext cx="975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1EA9DFE-50C0-2FD8-B56B-E7F9A9BD09F1}"/>
                    </a:ext>
                  </a:extLst>
                </p14:cNvPr>
                <p14:cNvContentPartPr/>
                <p14:nvPr/>
              </p14:nvContentPartPr>
              <p14:xfrm>
                <a:off x="347168" y="5789654"/>
                <a:ext cx="43920" cy="6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1EA9DFE-50C0-2FD8-B56B-E7F9A9BD09F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42848" y="5785334"/>
                  <a:ext cx="5256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28BDF30-802E-8B6D-6A2B-2D10087A32C9}"/>
                    </a:ext>
                  </a:extLst>
                </p14:cNvPr>
                <p14:cNvContentPartPr/>
                <p14:nvPr/>
              </p14:nvContentPartPr>
              <p14:xfrm>
                <a:off x="289928" y="5756894"/>
                <a:ext cx="198360" cy="206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28BDF30-802E-8B6D-6A2B-2D10087A32C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5608" y="5752574"/>
                  <a:ext cx="207000" cy="214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76984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Application Layer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15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94E61B-9E71-CF8B-0251-0FE06972751F}"/>
              </a:ext>
            </a:extLst>
          </p:cNvPr>
          <p:cNvSpPr txBox="1"/>
          <p:nvPr/>
        </p:nvSpPr>
        <p:spPr>
          <a:xfrm>
            <a:off x="6124414" y="35878"/>
            <a:ext cx="6344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HyperText</a:t>
            </a:r>
            <a:r>
              <a:rPr lang="en-US" sz="1600" b="1" dirty="0"/>
              <a:t> Transfer Protocol (HTTP)- </a:t>
            </a:r>
            <a:r>
              <a:rPr lang="en-US" sz="1600" dirty="0"/>
              <a:t>protocol that dictates the transmitting of hypermedia documents, such as HTML and other webpage objects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7831C0-C7E9-2453-CF5C-90A9452C0EE7}"/>
              </a:ext>
            </a:extLst>
          </p:cNvPr>
          <p:cNvSpPr txBox="1"/>
          <p:nvPr/>
        </p:nvSpPr>
        <p:spPr>
          <a:xfrm>
            <a:off x="2907325" y="7749"/>
            <a:ext cx="3279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On the final exam, you should be able to describe (from a high level) how HTTP works)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012E4F-06F8-D55E-52CA-D3A8D8DF8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83" y="1905000"/>
            <a:ext cx="7086600" cy="11587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ED92A4-8021-8881-AD46-9C13CAFB4034}"/>
              </a:ext>
            </a:extLst>
          </p:cNvPr>
          <p:cNvSpPr txBox="1"/>
          <p:nvPr/>
        </p:nvSpPr>
        <p:spPr>
          <a:xfrm>
            <a:off x="345483" y="1507539"/>
            <a:ext cx="5852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provide the </a:t>
            </a:r>
            <a:r>
              <a:rPr lang="en-US" b="1" dirty="0"/>
              <a:t>URL</a:t>
            </a:r>
            <a:r>
              <a:rPr lang="en-US" dirty="0"/>
              <a:t> for the web resource that we want </a:t>
            </a:r>
          </a:p>
        </p:txBody>
      </p:sp>
      <p:pic>
        <p:nvPicPr>
          <p:cNvPr id="12" name="Graphic 11" descr="Database outline">
            <a:extLst>
              <a:ext uri="{FF2B5EF4-FFF2-40B4-BE49-F238E27FC236}">
                <a16:creationId xmlns:a16="http://schemas.microsoft.com/office/drawing/2014/main" id="{3A610F83-71C6-2256-1B4A-395C242E3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53200" y="4088957"/>
            <a:ext cx="1600200" cy="1600200"/>
          </a:xfrm>
          <a:prstGeom prst="rect">
            <a:avLst/>
          </a:prstGeom>
        </p:spPr>
      </p:pic>
      <p:pic>
        <p:nvPicPr>
          <p:cNvPr id="14" name="Graphic 13" descr="Computer with solid fill">
            <a:extLst>
              <a:ext uri="{FF2B5EF4-FFF2-40B4-BE49-F238E27FC236}">
                <a16:creationId xmlns:a16="http://schemas.microsoft.com/office/drawing/2014/main" id="{49E1474F-2B30-74B1-7BF0-9A188D265F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3232" y="3962400"/>
            <a:ext cx="1752600" cy="1752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0073B6-C9F0-5C11-087C-DBF4FC0BB0E9}"/>
              </a:ext>
            </a:extLst>
          </p:cNvPr>
          <p:cNvSpPr txBox="1"/>
          <p:nvPr/>
        </p:nvSpPr>
        <p:spPr>
          <a:xfrm>
            <a:off x="353232" y="3377625"/>
            <a:ext cx="723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HTTP is built on TCP, so an HTTP client will first initiate A TCP connection (port 80) and establish a connection socket and does the TCP handshake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AACF01-3676-26E0-54D6-6D14FC158933}"/>
              </a:ext>
            </a:extLst>
          </p:cNvPr>
          <p:cNvSpPr/>
          <p:nvPr/>
        </p:nvSpPr>
        <p:spPr>
          <a:xfrm>
            <a:off x="1828800" y="4800600"/>
            <a:ext cx="572469" cy="317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TCP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4C54C9-C09A-F5B5-8C88-9F14E660DE04}"/>
              </a:ext>
            </a:extLst>
          </p:cNvPr>
          <p:cNvSpPr/>
          <p:nvPr/>
        </p:nvSpPr>
        <p:spPr>
          <a:xfrm>
            <a:off x="6477000" y="4800599"/>
            <a:ext cx="572469" cy="317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TCP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5B6461-20F9-B72E-1DB9-107BAC9076E4}"/>
              </a:ext>
            </a:extLst>
          </p:cNvPr>
          <p:cNvSpPr txBox="1"/>
          <p:nvPr/>
        </p:nvSpPr>
        <p:spPr>
          <a:xfrm>
            <a:off x="533400" y="5733081"/>
            <a:ext cx="7173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HTTP client sends an </a:t>
            </a:r>
            <a:r>
              <a:rPr lang="en-US" b="1" dirty="0"/>
              <a:t>HTTP Request </a:t>
            </a:r>
            <a:r>
              <a:rPr lang="en-US" dirty="0"/>
              <a:t>to the server via its socket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B0B8143-AC59-3F75-C0E4-4B87722D5403}"/>
              </a:ext>
            </a:extLst>
          </p:cNvPr>
          <p:cNvSpPr/>
          <p:nvPr/>
        </p:nvSpPr>
        <p:spPr>
          <a:xfrm>
            <a:off x="2514600" y="4625846"/>
            <a:ext cx="3810000" cy="1524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E693C0-D4EE-3696-8811-8A8C6133BD3B}"/>
              </a:ext>
            </a:extLst>
          </p:cNvPr>
          <p:cNvSpPr txBox="1"/>
          <p:nvPr/>
        </p:nvSpPr>
        <p:spPr>
          <a:xfrm>
            <a:off x="2514600" y="4278244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HTTP Request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8BFC5B6-89B6-2CD5-5CAC-E624FE2ABEA8}"/>
              </a:ext>
            </a:extLst>
          </p:cNvPr>
          <p:cNvGrpSpPr/>
          <p:nvPr/>
        </p:nvGrpSpPr>
        <p:grpSpPr>
          <a:xfrm>
            <a:off x="153128" y="1587734"/>
            <a:ext cx="274320" cy="233640"/>
            <a:chOff x="153128" y="1587734"/>
            <a:chExt cx="274320" cy="23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56CD9FE-13AF-362D-BE7A-53B590F76660}"/>
                    </a:ext>
                  </a:extLst>
                </p14:cNvPr>
                <p14:cNvContentPartPr/>
                <p14:nvPr/>
              </p14:nvContentPartPr>
              <p14:xfrm>
                <a:off x="278768" y="1646414"/>
                <a:ext cx="20520" cy="142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56CD9FE-13AF-362D-BE7A-53B590F7666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4522" y="1642083"/>
                  <a:ext cx="29011" cy="1508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DD5D08B-28DF-A9C7-0287-551624DFF8E1}"/>
                    </a:ext>
                  </a:extLst>
                </p14:cNvPr>
                <p14:cNvContentPartPr/>
                <p14:nvPr/>
              </p14:nvContentPartPr>
              <p14:xfrm>
                <a:off x="153128" y="1587734"/>
                <a:ext cx="274320" cy="233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DD5D08B-28DF-A9C7-0287-551624DFF8E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8808" y="1583421"/>
                  <a:ext cx="282960" cy="24226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135D99A-E8D8-98EA-3F52-40E065CE1371}"/>
              </a:ext>
            </a:extLst>
          </p:cNvPr>
          <p:cNvGrpSpPr/>
          <p:nvPr/>
        </p:nvGrpSpPr>
        <p:grpSpPr>
          <a:xfrm>
            <a:off x="73208" y="3420494"/>
            <a:ext cx="330480" cy="307080"/>
            <a:chOff x="73208" y="3420494"/>
            <a:chExt cx="330480" cy="30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D6090BC-6852-E095-6AA8-4805A919ABEE}"/>
                    </a:ext>
                  </a:extLst>
                </p14:cNvPr>
                <p14:cNvContentPartPr/>
                <p14:nvPr/>
              </p14:nvContentPartPr>
              <p14:xfrm>
                <a:off x="166448" y="3497894"/>
                <a:ext cx="147600" cy="169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D6090BC-6852-E095-6AA8-4805A919ABE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62139" y="3493565"/>
                  <a:ext cx="156219" cy="1785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CF92579-3A02-FFF0-35B5-F6AC1310F889}"/>
                    </a:ext>
                  </a:extLst>
                </p14:cNvPr>
                <p14:cNvContentPartPr/>
                <p14:nvPr/>
              </p14:nvContentPartPr>
              <p14:xfrm>
                <a:off x="73208" y="3420494"/>
                <a:ext cx="330480" cy="307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CF92579-3A02-FFF0-35B5-F6AC1310F88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8888" y="3416174"/>
                  <a:ext cx="339120" cy="31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AA05B61-15ED-6E80-D64E-745E783E6A3F}"/>
              </a:ext>
            </a:extLst>
          </p:cNvPr>
          <p:cNvGrpSpPr/>
          <p:nvPr/>
        </p:nvGrpSpPr>
        <p:grpSpPr>
          <a:xfrm>
            <a:off x="289928" y="5756894"/>
            <a:ext cx="198360" cy="206280"/>
            <a:chOff x="289928" y="5756894"/>
            <a:chExt cx="198360" cy="20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BAF1AB4-CE61-4A26-BC37-CD642801C2E3}"/>
                    </a:ext>
                  </a:extLst>
                </p14:cNvPr>
                <p14:cNvContentPartPr/>
                <p14:nvPr/>
              </p14:nvContentPartPr>
              <p14:xfrm>
                <a:off x="348248" y="5796494"/>
                <a:ext cx="88920" cy="118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BAF1AB4-CE61-4A26-BC37-CD642801C2E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43928" y="5792174"/>
                  <a:ext cx="975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1EA9DFE-50C0-2FD8-B56B-E7F9A9BD09F1}"/>
                    </a:ext>
                  </a:extLst>
                </p14:cNvPr>
                <p14:cNvContentPartPr/>
                <p14:nvPr/>
              </p14:nvContentPartPr>
              <p14:xfrm>
                <a:off x="347168" y="5789654"/>
                <a:ext cx="43920" cy="6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1EA9DFE-50C0-2FD8-B56B-E7F9A9BD09F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2848" y="5785334"/>
                  <a:ext cx="5256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28BDF30-802E-8B6D-6A2B-2D10087A32C9}"/>
                    </a:ext>
                  </a:extLst>
                </p14:cNvPr>
                <p14:cNvContentPartPr/>
                <p14:nvPr/>
              </p14:nvContentPartPr>
              <p14:xfrm>
                <a:off x="289928" y="5756894"/>
                <a:ext cx="198360" cy="206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28BDF30-802E-8B6D-6A2B-2D10087A32C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85608" y="5752574"/>
                  <a:ext cx="207000" cy="214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06186DA-C021-346D-5524-72A67D0351BB}"/>
              </a:ext>
            </a:extLst>
          </p:cNvPr>
          <p:cNvSpPr txBox="1"/>
          <p:nvPr/>
        </p:nvSpPr>
        <p:spPr>
          <a:xfrm>
            <a:off x="7912068" y="1377043"/>
            <a:ext cx="426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HTTP server process the request, retrieves the object, and sends it back to the client as an </a:t>
            </a:r>
            <a:r>
              <a:rPr lang="en-US" b="1" dirty="0"/>
              <a:t>HTTP</a:t>
            </a:r>
            <a:r>
              <a:rPr lang="en-US" dirty="0"/>
              <a:t> </a:t>
            </a:r>
            <a:r>
              <a:rPr lang="en-US" b="1" dirty="0"/>
              <a:t>response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86210DB-0CDA-743E-9C7A-88B456828100}"/>
              </a:ext>
            </a:extLst>
          </p:cNvPr>
          <p:cNvGrpSpPr/>
          <p:nvPr/>
        </p:nvGrpSpPr>
        <p:grpSpPr>
          <a:xfrm>
            <a:off x="7593213" y="1222869"/>
            <a:ext cx="359280" cy="442080"/>
            <a:chOff x="7529745" y="2055626"/>
            <a:chExt cx="35928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95C1F92-DAE9-2143-FF14-042ECEF983F8}"/>
                    </a:ext>
                  </a:extLst>
                </p14:cNvPr>
                <p14:cNvContentPartPr/>
                <p14:nvPr/>
              </p14:nvContentPartPr>
              <p14:xfrm>
                <a:off x="7632345" y="2166146"/>
                <a:ext cx="96120" cy="135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95C1F92-DAE9-2143-FF14-042ECEF983F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628025" y="2161826"/>
                  <a:ext cx="1047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FC7EA16-01A0-25D5-A4E6-7D760D108967}"/>
                    </a:ext>
                  </a:extLst>
                </p14:cNvPr>
                <p14:cNvContentPartPr/>
                <p14:nvPr/>
              </p14:nvContentPartPr>
              <p14:xfrm>
                <a:off x="7715145" y="2166146"/>
                <a:ext cx="24120" cy="253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FC7EA16-01A0-25D5-A4E6-7D760D10896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710825" y="2161826"/>
                  <a:ext cx="327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59195F8-880E-671E-4403-95EE280B2B60}"/>
                    </a:ext>
                  </a:extLst>
                </p14:cNvPr>
                <p14:cNvContentPartPr/>
                <p14:nvPr/>
              </p14:nvContentPartPr>
              <p14:xfrm>
                <a:off x="7529745" y="2055626"/>
                <a:ext cx="359280" cy="442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59195F8-880E-671E-4403-95EE280B2B6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525425" y="2051306"/>
                  <a:ext cx="367920" cy="45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4856381-B2B9-59F9-D1E4-5E1C198C6E96}"/>
                  </a:ext>
                </a:extLst>
              </p14:cNvPr>
              <p14:cNvContentPartPr/>
              <p14:nvPr/>
            </p14:nvContentPartPr>
            <p14:xfrm>
              <a:off x="9814665" y="2703626"/>
              <a:ext cx="36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4856381-B2B9-59F9-D1E4-5E1C198C6E9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810345" y="2699306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37" name="Picture 36">
            <a:extLst>
              <a:ext uri="{FF2B5EF4-FFF2-40B4-BE49-F238E27FC236}">
                <a16:creationId xmlns:a16="http://schemas.microsoft.com/office/drawing/2014/main" id="{8603B376-FA4F-2557-58D0-22D00582DF8D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31" t="48" r="-2877" b="-48"/>
          <a:stretch/>
        </p:blipFill>
        <p:spPr>
          <a:xfrm>
            <a:off x="7872256" y="2287621"/>
            <a:ext cx="4365674" cy="235112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B9DE1B1-4D92-BE03-FA71-B5C85807C5AF}"/>
              </a:ext>
            </a:extLst>
          </p:cNvPr>
          <p:cNvSpPr txBox="1"/>
          <p:nvPr/>
        </p:nvSpPr>
        <p:spPr>
          <a:xfrm>
            <a:off x="8378851" y="4791926"/>
            <a:ext cx="62359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Informational Responses (100s)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Successful Responses (200s)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Redirection messages (300s)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Client error response (400s)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Server error response (500s)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7F1E72DC-3FEC-A471-5BDA-D26B630876F2}"/>
              </a:ext>
            </a:extLst>
          </p:cNvPr>
          <p:cNvSpPr/>
          <p:nvPr/>
        </p:nvSpPr>
        <p:spPr>
          <a:xfrm flipH="1">
            <a:off x="2509693" y="5241270"/>
            <a:ext cx="3748069" cy="20042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91290EA-651D-1C74-61C7-08527DE8BAC8}"/>
              </a:ext>
            </a:extLst>
          </p:cNvPr>
          <p:cNvSpPr txBox="1"/>
          <p:nvPr/>
        </p:nvSpPr>
        <p:spPr>
          <a:xfrm>
            <a:off x="4457536" y="4889057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HTTP Response</a:t>
            </a:r>
          </a:p>
        </p:txBody>
      </p:sp>
    </p:spTree>
    <p:extLst>
      <p:ext uri="{BB962C8B-B14F-4D97-AF65-F5344CB8AC3E}">
        <p14:creationId xmlns:p14="http://schemas.microsoft.com/office/powerpoint/2010/main" val="1217983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Application Layer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16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94E61B-9E71-CF8B-0251-0FE06972751F}"/>
              </a:ext>
            </a:extLst>
          </p:cNvPr>
          <p:cNvSpPr txBox="1"/>
          <p:nvPr/>
        </p:nvSpPr>
        <p:spPr>
          <a:xfrm>
            <a:off x="6124414" y="35878"/>
            <a:ext cx="6344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HyperText</a:t>
            </a:r>
            <a:r>
              <a:rPr lang="en-US" sz="1600" b="1" dirty="0"/>
              <a:t> Transfer Protocol (HTTP)- </a:t>
            </a:r>
            <a:r>
              <a:rPr lang="en-US" sz="1600" dirty="0"/>
              <a:t>protocol that dictates the transmitting of hypermedia documents, such as HTML and other webpage objects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7831C0-C7E9-2453-CF5C-90A9452C0EE7}"/>
              </a:ext>
            </a:extLst>
          </p:cNvPr>
          <p:cNvSpPr txBox="1"/>
          <p:nvPr/>
        </p:nvSpPr>
        <p:spPr>
          <a:xfrm>
            <a:off x="2907325" y="7749"/>
            <a:ext cx="3279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On the final exam, you should be able to describe (from a high level) how HTTP works)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FD1DA61-91A4-E9B2-92F1-D8819623F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81200"/>
            <a:ext cx="41910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0933A2-66D2-A003-D191-82E3CD9798E6}"/>
              </a:ext>
            </a:extLst>
          </p:cNvPr>
          <p:cNvSpPr txBox="1"/>
          <p:nvPr/>
        </p:nvSpPr>
        <p:spPr>
          <a:xfrm>
            <a:off x="5029200" y="2252078"/>
            <a:ext cx="6248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you graduate and get your job as a software engineer/web developer, the application you are writing, or the API you are working with will be using HTTP to communicate with other hosts.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It’s important to have an understanding and intuition about what’s going on under the head, and to quickly remember the structure of an HTTP request </a:t>
            </a:r>
            <a:r>
              <a:rPr lang="en-US" i="1" dirty="0"/>
              <a:t>(GET, URL) </a:t>
            </a:r>
            <a:r>
              <a:rPr lang="en-US" dirty="0"/>
              <a:t>and the structure of an HTTP </a:t>
            </a:r>
            <a:r>
              <a:rPr lang="en-US" i="1" dirty="0"/>
              <a:t>response (200 OK)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BE4D39-85CA-31E8-121F-FFEAE5E74267}"/>
              </a:ext>
            </a:extLst>
          </p:cNvPr>
          <p:cNvSpPr txBox="1"/>
          <p:nvPr/>
        </p:nvSpPr>
        <p:spPr>
          <a:xfrm>
            <a:off x="5017754" y="1854617"/>
            <a:ext cx="513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Probably someone in this class: </a:t>
            </a:r>
            <a:r>
              <a:rPr lang="en-US" i="1" dirty="0"/>
              <a:t>Who cares??</a:t>
            </a:r>
          </a:p>
        </p:txBody>
      </p:sp>
    </p:spTree>
    <p:extLst>
      <p:ext uri="{BB962C8B-B14F-4D97-AF65-F5344CB8AC3E}">
        <p14:creationId xmlns:p14="http://schemas.microsoft.com/office/powerpoint/2010/main" val="1473293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Application Layer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17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94E61B-9E71-CF8B-0251-0FE06972751F}"/>
              </a:ext>
            </a:extLst>
          </p:cNvPr>
          <p:cNvSpPr txBox="1"/>
          <p:nvPr/>
        </p:nvSpPr>
        <p:spPr>
          <a:xfrm>
            <a:off x="6124414" y="35878"/>
            <a:ext cx="6344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HyperText</a:t>
            </a:r>
            <a:r>
              <a:rPr lang="en-US" sz="1600" b="1" dirty="0"/>
              <a:t> Transfer Protocol (HTTP)- </a:t>
            </a:r>
            <a:r>
              <a:rPr lang="en-US" sz="1600" dirty="0"/>
              <a:t>protocol that dictates the transmitting of hypermedia documents, such as HTML and other webpage objects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7831C0-C7E9-2453-CF5C-90A9452C0EE7}"/>
              </a:ext>
            </a:extLst>
          </p:cNvPr>
          <p:cNvSpPr txBox="1"/>
          <p:nvPr/>
        </p:nvSpPr>
        <p:spPr>
          <a:xfrm>
            <a:off x="2907325" y="7749"/>
            <a:ext cx="3279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On the final exam, you should be able to describe (from a high level) how HTTP works)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521BCF-D3C7-80C6-D26F-83DB3690D44C}"/>
              </a:ext>
            </a:extLst>
          </p:cNvPr>
          <p:cNvSpPr txBox="1"/>
          <p:nvPr/>
        </p:nvSpPr>
        <p:spPr>
          <a:xfrm>
            <a:off x="316525" y="2133600"/>
            <a:ext cx="5181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Cookies</a:t>
            </a:r>
            <a:r>
              <a:rPr lang="en-US" sz="2400" dirty="0"/>
              <a:t> are pieces of information that are exchanged between browsers and web servers to identify users in active connections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D6446B-FF99-0D0A-5FBF-C2E70A3842C8}"/>
              </a:ext>
            </a:extLst>
          </p:cNvPr>
          <p:cNvSpPr txBox="1"/>
          <p:nvPr/>
        </p:nvSpPr>
        <p:spPr>
          <a:xfrm>
            <a:off x="468925" y="3727564"/>
            <a:ext cx="39982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Authentication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Tracking &amp; Advertisement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Session Management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FA3FAA-5155-94C5-B07D-E86BC9DDE4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10911"/>
          <a:stretch/>
        </p:blipFill>
        <p:spPr>
          <a:xfrm>
            <a:off x="6241158" y="1524000"/>
            <a:ext cx="5555924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30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Application Layer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18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94E61B-9E71-CF8B-0251-0FE06972751F}"/>
              </a:ext>
            </a:extLst>
          </p:cNvPr>
          <p:cNvSpPr txBox="1"/>
          <p:nvPr/>
        </p:nvSpPr>
        <p:spPr>
          <a:xfrm>
            <a:off x="6124414" y="35878"/>
            <a:ext cx="6344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HyperText</a:t>
            </a:r>
            <a:r>
              <a:rPr lang="en-US" sz="1600" b="1" dirty="0"/>
              <a:t> Transfer Protocol (HTTP)- </a:t>
            </a:r>
            <a:r>
              <a:rPr lang="en-US" sz="1600" dirty="0"/>
              <a:t>protocol that dictates the transmitting of hypermedia documents, such as HTML and other webpage objects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7831C0-C7E9-2453-CF5C-90A9452C0EE7}"/>
              </a:ext>
            </a:extLst>
          </p:cNvPr>
          <p:cNvSpPr txBox="1"/>
          <p:nvPr/>
        </p:nvSpPr>
        <p:spPr>
          <a:xfrm>
            <a:off x="2907325" y="7749"/>
            <a:ext cx="3279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On the final exam, you should be able to describe (from a high level) how HTTP works)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D50E63-4D84-2CCB-8162-16B84E9AC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738" y="1295400"/>
            <a:ext cx="4965096" cy="34909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4C49C3-E47F-CBD4-B9D6-C6BCF3319A4E}"/>
              </a:ext>
            </a:extLst>
          </p:cNvPr>
          <p:cNvSpPr txBox="1"/>
          <p:nvPr/>
        </p:nvSpPr>
        <p:spPr>
          <a:xfrm>
            <a:off x="457200" y="1633221"/>
            <a:ext cx="5638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web cache</a:t>
            </a:r>
            <a:r>
              <a:rPr lang="en-US" sz="2400" dirty="0"/>
              <a:t>– also called a </a:t>
            </a:r>
            <a:r>
              <a:rPr lang="en-US" sz="2400" b="1" dirty="0"/>
              <a:t>proxy server</a:t>
            </a:r>
            <a:r>
              <a:rPr lang="en-US" sz="2400" dirty="0"/>
              <a:t>– is a network entity that satisfies HTTP requests on the behalf of an origin Web server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78C28D-124D-04F4-E2A1-98CA662B7FAC}"/>
              </a:ext>
            </a:extLst>
          </p:cNvPr>
          <p:cNvSpPr txBox="1"/>
          <p:nvPr/>
        </p:nvSpPr>
        <p:spPr>
          <a:xfrm>
            <a:off x="457200" y="3505200"/>
            <a:ext cx="51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Improves response time (especially if the </a:t>
            </a:r>
            <a:r>
              <a:rPr lang="en-US" dirty="0" err="1"/>
              <a:t>the</a:t>
            </a:r>
            <a:r>
              <a:rPr lang="en-US" dirty="0"/>
              <a:t> cache has the object that is requested)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E68883-E540-1EC2-05D7-34411D1837C4}"/>
              </a:ext>
            </a:extLst>
          </p:cNvPr>
          <p:cNvSpPr txBox="1"/>
          <p:nvPr/>
        </p:nvSpPr>
        <p:spPr>
          <a:xfrm>
            <a:off x="618166" y="4647694"/>
            <a:ext cx="464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The connection from the client to the cache is typically much faster than the connection from client to host server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8347E6-9DB5-CD45-F15C-0921C01A4CF9}"/>
              </a:ext>
            </a:extLst>
          </p:cNvPr>
          <p:cNvSpPr txBox="1"/>
          <p:nvPr/>
        </p:nvSpPr>
        <p:spPr>
          <a:xfrm>
            <a:off x="6553200" y="4801876"/>
            <a:ext cx="5257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1. Browser/Client establishes a TCP connection to the Web cache and sends an HTTP request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8D8BFB-D94A-CD84-A75F-F442B7D29B9B}"/>
              </a:ext>
            </a:extLst>
          </p:cNvPr>
          <p:cNvSpPr txBox="1"/>
          <p:nvPr/>
        </p:nvSpPr>
        <p:spPr>
          <a:xfrm>
            <a:off x="6553199" y="5236954"/>
            <a:ext cx="5257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2. Web cache checks its local storage for the requested object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EE3F44-AA37-B3FA-A483-158A15B1F1D9}"/>
              </a:ext>
            </a:extLst>
          </p:cNvPr>
          <p:cNvSpPr txBox="1"/>
          <p:nvPr/>
        </p:nvSpPr>
        <p:spPr>
          <a:xfrm>
            <a:off x="6553199" y="5521513"/>
            <a:ext cx="4800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3. If the web cache does not have the object, establish TCP with an origin server and issue an HTTP request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F29ECB-0653-AE36-A0A5-56661F021AD1}"/>
              </a:ext>
            </a:extLst>
          </p:cNvPr>
          <p:cNvSpPr txBox="1"/>
          <p:nvPr/>
        </p:nvSpPr>
        <p:spPr>
          <a:xfrm>
            <a:off x="6523565" y="5975349"/>
            <a:ext cx="48006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4. Web cache stores a local copy of the object, then issues an HTTP response with the object </a:t>
            </a:r>
          </a:p>
        </p:txBody>
      </p:sp>
    </p:spTree>
    <p:extLst>
      <p:ext uri="{BB962C8B-B14F-4D97-AF65-F5344CB8AC3E}">
        <p14:creationId xmlns:p14="http://schemas.microsoft.com/office/powerpoint/2010/main" val="2411449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Application Layer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19</a:t>
            </a:fld>
            <a:endParaRPr spc="-5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5E2320-99CB-25E3-1552-941F6F3E1CF2}"/>
              </a:ext>
            </a:extLst>
          </p:cNvPr>
          <p:cNvSpPr txBox="1"/>
          <p:nvPr/>
        </p:nvSpPr>
        <p:spPr>
          <a:xfrm>
            <a:off x="533400" y="990600"/>
            <a:ext cx="640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File Transfer Protocol (FTP)- </a:t>
            </a:r>
            <a:r>
              <a:rPr lang="en-US" sz="2400" dirty="0"/>
              <a:t>protocol used for transferring files from server to client</a:t>
            </a:r>
          </a:p>
        </p:txBody>
      </p:sp>
      <p:grpSp>
        <p:nvGrpSpPr>
          <p:cNvPr id="9" name="Google Shape;57;p10">
            <a:extLst>
              <a:ext uri="{FF2B5EF4-FFF2-40B4-BE49-F238E27FC236}">
                <a16:creationId xmlns:a16="http://schemas.microsoft.com/office/drawing/2014/main" id="{8761B18A-DB42-8510-B02C-0FF5E37D2341}"/>
              </a:ext>
            </a:extLst>
          </p:cNvPr>
          <p:cNvGrpSpPr/>
          <p:nvPr/>
        </p:nvGrpSpPr>
        <p:grpSpPr>
          <a:xfrm>
            <a:off x="340298" y="2271696"/>
            <a:ext cx="4022908" cy="1526763"/>
            <a:chOff x="4656139" y="971550"/>
            <a:chExt cx="4022908" cy="1526763"/>
          </a:xfrm>
        </p:grpSpPr>
        <p:sp>
          <p:nvSpPr>
            <p:cNvPr id="10" name="Google Shape;58;p10">
              <a:extLst>
                <a:ext uri="{FF2B5EF4-FFF2-40B4-BE49-F238E27FC236}">
                  <a16:creationId xmlns:a16="http://schemas.microsoft.com/office/drawing/2014/main" id="{878E58AC-11F8-4446-EF90-FF1D26B0A831}"/>
                </a:ext>
              </a:extLst>
            </p:cNvPr>
            <p:cNvSpPr txBox="1"/>
            <p:nvPr/>
          </p:nvSpPr>
          <p:spPr>
            <a:xfrm>
              <a:off x="4835838" y="1900238"/>
              <a:ext cx="723275" cy="590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FTP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client</a:t>
              </a:r>
              <a:endParaRPr/>
            </a:p>
          </p:txBody>
        </p:sp>
        <p:sp>
          <p:nvSpPr>
            <p:cNvPr id="11" name="Google Shape;59;p10">
              <a:extLst>
                <a:ext uri="{FF2B5EF4-FFF2-40B4-BE49-F238E27FC236}">
                  <a16:creationId xmlns:a16="http://schemas.microsoft.com/office/drawing/2014/main" id="{72C665AF-BFFC-F516-EC85-24368E4074EB}"/>
                </a:ext>
              </a:extLst>
            </p:cNvPr>
            <p:cNvSpPr txBox="1"/>
            <p:nvPr/>
          </p:nvSpPr>
          <p:spPr>
            <a:xfrm>
              <a:off x="7853180" y="1907382"/>
              <a:ext cx="825867" cy="590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FTP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server</a:t>
              </a:r>
              <a:endParaRPr/>
            </a:p>
          </p:txBody>
        </p:sp>
        <p:cxnSp>
          <p:nvCxnSpPr>
            <p:cNvPr id="18" name="Google Shape;60;p10">
              <a:extLst>
                <a:ext uri="{FF2B5EF4-FFF2-40B4-BE49-F238E27FC236}">
                  <a16:creationId xmlns:a16="http://schemas.microsoft.com/office/drawing/2014/main" id="{AFD0E99C-22BC-E2F1-EFDC-6652868A450E}"/>
                </a:ext>
              </a:extLst>
            </p:cNvPr>
            <p:cNvCxnSpPr/>
            <p:nvPr/>
          </p:nvCxnSpPr>
          <p:spPr>
            <a:xfrm>
              <a:off x="5508626" y="1508522"/>
              <a:ext cx="2562225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9" name="Google Shape;61;p10">
              <a:extLst>
                <a:ext uri="{FF2B5EF4-FFF2-40B4-BE49-F238E27FC236}">
                  <a16:creationId xmlns:a16="http://schemas.microsoft.com/office/drawing/2014/main" id="{836E3491-D48C-3A5B-DA9C-2115EF26079C}"/>
                </a:ext>
              </a:extLst>
            </p:cNvPr>
            <p:cNvCxnSpPr/>
            <p:nvPr/>
          </p:nvCxnSpPr>
          <p:spPr>
            <a:xfrm rot="10800000" flipH="1">
              <a:off x="5527676" y="1744266"/>
              <a:ext cx="2562225" cy="7144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20" name="Google Shape;62;p10">
              <a:extLst>
                <a:ext uri="{FF2B5EF4-FFF2-40B4-BE49-F238E27FC236}">
                  <a16:creationId xmlns:a16="http://schemas.microsoft.com/office/drawing/2014/main" id="{78FABADA-2C42-BF55-FAE5-BF6020263FDF}"/>
                </a:ext>
              </a:extLst>
            </p:cNvPr>
            <p:cNvSpPr txBox="1"/>
            <p:nvPr/>
          </p:nvSpPr>
          <p:spPr>
            <a:xfrm>
              <a:off x="5580064" y="971550"/>
              <a:ext cx="2409825" cy="510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600"/>
                <a:buFont typeface="Arial"/>
                <a:buNone/>
              </a:pPr>
              <a:r>
                <a:rPr lang="en-US" sz="1600" i="1" dirty="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TCP control connection,</a:t>
              </a:r>
              <a:endParaRPr dirty="0"/>
            </a:p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600"/>
                <a:buFont typeface="Arial"/>
                <a:buNone/>
              </a:pPr>
              <a:r>
                <a:rPr lang="en-US" sz="1600" i="1" dirty="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server port 21</a:t>
              </a:r>
              <a:endParaRPr sz="2400" i="1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63;p10">
              <a:extLst>
                <a:ext uri="{FF2B5EF4-FFF2-40B4-BE49-F238E27FC236}">
                  <a16:creationId xmlns:a16="http://schemas.microsoft.com/office/drawing/2014/main" id="{1C50B401-0F79-9591-AF10-7D2BA59D825C}"/>
                </a:ext>
              </a:extLst>
            </p:cNvPr>
            <p:cNvSpPr txBox="1"/>
            <p:nvPr/>
          </p:nvSpPr>
          <p:spPr>
            <a:xfrm>
              <a:off x="5554664" y="1800225"/>
              <a:ext cx="2409825" cy="510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600"/>
                <a:buFont typeface="Arial"/>
                <a:buNone/>
              </a:pPr>
              <a:r>
                <a:rPr lang="en-US" sz="1600" i="1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TCP data connection,</a:t>
              </a:r>
              <a:endParaRPr/>
            </a:p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600"/>
                <a:buFont typeface="Arial"/>
                <a:buNone/>
              </a:pPr>
              <a:r>
                <a:rPr lang="en-US" sz="1600" i="1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server port 20</a:t>
              </a:r>
              <a:endParaRPr sz="2400" i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" name="Google Shape;64;p10">
              <a:extLst>
                <a:ext uri="{FF2B5EF4-FFF2-40B4-BE49-F238E27FC236}">
                  <a16:creationId xmlns:a16="http://schemas.microsoft.com/office/drawing/2014/main" id="{BF591742-75FD-77E4-57C5-3F316988B78D}"/>
                </a:ext>
              </a:extLst>
            </p:cNvPr>
            <p:cNvGrpSpPr/>
            <p:nvPr/>
          </p:nvGrpSpPr>
          <p:grpSpPr>
            <a:xfrm>
              <a:off x="8129588" y="1256109"/>
              <a:ext cx="444500" cy="546497"/>
              <a:chOff x="4140" y="429"/>
              <a:chExt cx="1425" cy="2396"/>
            </a:xfrm>
          </p:grpSpPr>
          <p:sp>
            <p:nvSpPr>
              <p:cNvPr id="26" name="Google Shape;65;p10">
                <a:extLst>
                  <a:ext uri="{FF2B5EF4-FFF2-40B4-BE49-F238E27FC236}">
                    <a16:creationId xmlns:a16="http://schemas.microsoft.com/office/drawing/2014/main" id="{08A97C68-F6C4-D146-64B9-08FC0B847D1B}"/>
                  </a:ext>
                </a:extLst>
              </p:cNvPr>
              <p:cNvSpPr/>
              <p:nvPr/>
            </p:nvSpPr>
            <p:spPr>
              <a:xfrm>
                <a:off x="5268" y="433"/>
                <a:ext cx="283" cy="2286"/>
              </a:xfrm>
              <a:custGeom>
                <a:avLst/>
                <a:gdLst/>
                <a:ahLst/>
                <a:cxnLst/>
                <a:rect l="l" t="t" r="r" b="b"/>
                <a:pathLst>
                  <a:path w="354" h="2742" extrusionOk="0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66;p10">
                <a:extLst>
                  <a:ext uri="{FF2B5EF4-FFF2-40B4-BE49-F238E27FC236}">
                    <a16:creationId xmlns:a16="http://schemas.microsoft.com/office/drawing/2014/main" id="{B6CF65CD-D068-0E95-BF8A-25C0BE2468AB}"/>
                  </a:ext>
                </a:extLst>
              </p:cNvPr>
              <p:cNvSpPr/>
              <p:nvPr/>
            </p:nvSpPr>
            <p:spPr>
              <a:xfrm>
                <a:off x="4206" y="429"/>
                <a:ext cx="1048" cy="2286"/>
              </a:xfrm>
              <a:prstGeom prst="rect">
                <a:avLst/>
              </a:pr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67;p10">
                <a:extLst>
                  <a:ext uri="{FF2B5EF4-FFF2-40B4-BE49-F238E27FC236}">
                    <a16:creationId xmlns:a16="http://schemas.microsoft.com/office/drawing/2014/main" id="{5F1B84D4-76DA-7761-B28D-B20533AC4414}"/>
                  </a:ext>
                </a:extLst>
              </p:cNvPr>
              <p:cNvSpPr/>
              <p:nvPr/>
            </p:nvSpPr>
            <p:spPr>
              <a:xfrm>
                <a:off x="5321" y="570"/>
                <a:ext cx="169" cy="2115"/>
              </a:xfrm>
              <a:custGeom>
                <a:avLst/>
                <a:gdLst/>
                <a:ahLst/>
                <a:cxnLst/>
                <a:rect l="l" t="t" r="r" b="b"/>
                <a:pathLst>
                  <a:path w="211" h="2537" extrusionOk="0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68;p10">
                <a:extLst>
                  <a:ext uri="{FF2B5EF4-FFF2-40B4-BE49-F238E27FC236}">
                    <a16:creationId xmlns:a16="http://schemas.microsoft.com/office/drawing/2014/main" id="{64FF18BE-C0BE-2F57-A56B-BDCBC40F153E}"/>
                  </a:ext>
                </a:extLst>
              </p:cNvPr>
              <p:cNvSpPr/>
              <p:nvPr/>
            </p:nvSpPr>
            <p:spPr>
              <a:xfrm>
                <a:off x="5284" y="1640"/>
                <a:ext cx="263" cy="189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26" extrusionOk="0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69;p10">
                <a:extLst>
                  <a:ext uri="{FF2B5EF4-FFF2-40B4-BE49-F238E27FC236}">
                    <a16:creationId xmlns:a16="http://schemas.microsoft.com/office/drawing/2014/main" id="{F8E5DADF-F83B-E1B4-30C5-7A6FC8782B83}"/>
                  </a:ext>
                </a:extLst>
              </p:cNvPr>
              <p:cNvSpPr/>
              <p:nvPr/>
            </p:nvSpPr>
            <p:spPr>
              <a:xfrm>
                <a:off x="4211" y="695"/>
                <a:ext cx="595" cy="47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1" name="Google Shape;70;p10">
                <a:extLst>
                  <a:ext uri="{FF2B5EF4-FFF2-40B4-BE49-F238E27FC236}">
                    <a16:creationId xmlns:a16="http://schemas.microsoft.com/office/drawing/2014/main" id="{32AA297C-2B4D-A52D-16F9-1CFAA7A4FDDB}"/>
                  </a:ext>
                </a:extLst>
              </p:cNvPr>
              <p:cNvGrpSpPr/>
              <p:nvPr/>
            </p:nvGrpSpPr>
            <p:grpSpPr>
              <a:xfrm>
                <a:off x="4751" y="669"/>
                <a:ext cx="580" cy="146"/>
                <a:chOff x="616" y="2569"/>
                <a:chExt cx="724" cy="140"/>
              </a:xfrm>
            </p:grpSpPr>
            <p:sp>
              <p:nvSpPr>
                <p:cNvPr id="56" name="Google Shape;71;p10">
                  <a:extLst>
                    <a:ext uri="{FF2B5EF4-FFF2-40B4-BE49-F238E27FC236}">
                      <a16:creationId xmlns:a16="http://schemas.microsoft.com/office/drawing/2014/main" id="{86699725-80CF-DDEC-CD8F-57ABA0F1B87E}"/>
                    </a:ext>
                  </a:extLst>
                </p:cNvPr>
                <p:cNvSpPr/>
                <p:nvPr/>
              </p:nvSpPr>
              <p:spPr>
                <a:xfrm>
                  <a:off x="616" y="2569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" name="Google Shape;72;p10">
                  <a:extLst>
                    <a:ext uri="{FF2B5EF4-FFF2-40B4-BE49-F238E27FC236}">
                      <a16:creationId xmlns:a16="http://schemas.microsoft.com/office/drawing/2014/main" id="{5E2A4DEC-11F8-2A30-17A2-9D6D9706D4FC}"/>
                    </a:ext>
                  </a:extLst>
                </p:cNvPr>
                <p:cNvSpPr/>
                <p:nvPr/>
              </p:nvSpPr>
              <p:spPr>
                <a:xfrm>
                  <a:off x="635" y="2584"/>
                  <a:ext cx="686" cy="11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2" name="Google Shape;73;p10">
                <a:extLst>
                  <a:ext uri="{FF2B5EF4-FFF2-40B4-BE49-F238E27FC236}">
                    <a16:creationId xmlns:a16="http://schemas.microsoft.com/office/drawing/2014/main" id="{C3D97361-6673-D920-C325-460ED183D05E}"/>
                  </a:ext>
                </a:extLst>
              </p:cNvPr>
              <p:cNvSpPr/>
              <p:nvPr/>
            </p:nvSpPr>
            <p:spPr>
              <a:xfrm>
                <a:off x="4227" y="1019"/>
                <a:ext cx="595" cy="47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3" name="Google Shape;74;p10">
                <a:extLst>
                  <a:ext uri="{FF2B5EF4-FFF2-40B4-BE49-F238E27FC236}">
                    <a16:creationId xmlns:a16="http://schemas.microsoft.com/office/drawing/2014/main" id="{11130381-CD3F-12E1-0A49-0A86848BC7DD}"/>
                  </a:ext>
                </a:extLst>
              </p:cNvPr>
              <p:cNvGrpSpPr/>
              <p:nvPr/>
            </p:nvGrpSpPr>
            <p:grpSpPr>
              <a:xfrm>
                <a:off x="4745" y="993"/>
                <a:ext cx="580" cy="136"/>
                <a:chOff x="612" y="2567"/>
                <a:chExt cx="724" cy="141"/>
              </a:xfrm>
            </p:grpSpPr>
            <p:sp>
              <p:nvSpPr>
                <p:cNvPr id="54" name="Google Shape;75;p10">
                  <a:extLst>
                    <a:ext uri="{FF2B5EF4-FFF2-40B4-BE49-F238E27FC236}">
                      <a16:creationId xmlns:a16="http://schemas.microsoft.com/office/drawing/2014/main" id="{922B9EFA-F6AC-2465-2888-1ACB12E67C95}"/>
                    </a:ext>
                  </a:extLst>
                </p:cNvPr>
                <p:cNvSpPr/>
                <p:nvPr/>
              </p:nvSpPr>
              <p:spPr>
                <a:xfrm>
                  <a:off x="612" y="2567"/>
                  <a:ext cx="724" cy="14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" name="Google Shape;76;p10">
                  <a:extLst>
                    <a:ext uri="{FF2B5EF4-FFF2-40B4-BE49-F238E27FC236}">
                      <a16:creationId xmlns:a16="http://schemas.microsoft.com/office/drawing/2014/main" id="{4B0E96ED-23C0-0ACE-CAAC-28D1AF32C254}"/>
                    </a:ext>
                  </a:extLst>
                </p:cNvPr>
                <p:cNvSpPr/>
                <p:nvPr/>
              </p:nvSpPr>
              <p:spPr>
                <a:xfrm>
                  <a:off x="631" y="2583"/>
                  <a:ext cx="686" cy="10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4" name="Google Shape;77;p10">
                <a:extLst>
                  <a:ext uri="{FF2B5EF4-FFF2-40B4-BE49-F238E27FC236}">
                    <a16:creationId xmlns:a16="http://schemas.microsoft.com/office/drawing/2014/main" id="{BE284F36-94DF-3C23-5888-FE30CD2076B7}"/>
                  </a:ext>
                </a:extLst>
              </p:cNvPr>
              <p:cNvSpPr/>
              <p:nvPr/>
            </p:nvSpPr>
            <p:spPr>
              <a:xfrm>
                <a:off x="4216" y="1358"/>
                <a:ext cx="595" cy="47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78;p10">
                <a:extLst>
                  <a:ext uri="{FF2B5EF4-FFF2-40B4-BE49-F238E27FC236}">
                    <a16:creationId xmlns:a16="http://schemas.microsoft.com/office/drawing/2014/main" id="{34679E31-4F88-D10C-1FBF-3CCF6D6BCEFB}"/>
                  </a:ext>
                </a:extLst>
              </p:cNvPr>
              <p:cNvSpPr/>
              <p:nvPr/>
            </p:nvSpPr>
            <p:spPr>
              <a:xfrm>
                <a:off x="4227" y="1656"/>
                <a:ext cx="595" cy="47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6" name="Google Shape;79;p10">
                <a:extLst>
                  <a:ext uri="{FF2B5EF4-FFF2-40B4-BE49-F238E27FC236}">
                    <a16:creationId xmlns:a16="http://schemas.microsoft.com/office/drawing/2014/main" id="{99BD9C6A-CF15-D0CC-DFCE-83C4311A6A57}"/>
                  </a:ext>
                </a:extLst>
              </p:cNvPr>
              <p:cNvGrpSpPr/>
              <p:nvPr/>
            </p:nvGrpSpPr>
            <p:grpSpPr>
              <a:xfrm>
                <a:off x="4736" y="1629"/>
                <a:ext cx="580" cy="147"/>
                <a:chOff x="615" y="2570"/>
                <a:chExt cx="723" cy="135"/>
              </a:xfrm>
            </p:grpSpPr>
            <p:sp>
              <p:nvSpPr>
                <p:cNvPr id="52" name="Google Shape;80;p10">
                  <a:extLst>
                    <a:ext uri="{FF2B5EF4-FFF2-40B4-BE49-F238E27FC236}">
                      <a16:creationId xmlns:a16="http://schemas.microsoft.com/office/drawing/2014/main" id="{7659BC22-6E79-DC72-DC98-FFD76F76CEC3}"/>
                    </a:ext>
                  </a:extLst>
                </p:cNvPr>
                <p:cNvSpPr/>
                <p:nvPr/>
              </p:nvSpPr>
              <p:spPr>
                <a:xfrm>
                  <a:off x="615" y="2570"/>
                  <a:ext cx="723" cy="1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" name="Google Shape;81;p10">
                  <a:extLst>
                    <a:ext uri="{FF2B5EF4-FFF2-40B4-BE49-F238E27FC236}">
                      <a16:creationId xmlns:a16="http://schemas.microsoft.com/office/drawing/2014/main" id="{BFDC78AB-A313-A168-5728-4459B16246E9}"/>
                    </a:ext>
                  </a:extLst>
                </p:cNvPr>
                <p:cNvSpPr/>
                <p:nvPr/>
              </p:nvSpPr>
              <p:spPr>
                <a:xfrm>
                  <a:off x="634" y="2585"/>
                  <a:ext cx="685" cy="106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7" name="Google Shape;82;p10">
                <a:extLst>
                  <a:ext uri="{FF2B5EF4-FFF2-40B4-BE49-F238E27FC236}">
                    <a16:creationId xmlns:a16="http://schemas.microsoft.com/office/drawing/2014/main" id="{E0743826-3F45-3D0F-77D1-8045BC1578A7}"/>
                  </a:ext>
                </a:extLst>
              </p:cNvPr>
              <p:cNvSpPr/>
              <p:nvPr/>
            </p:nvSpPr>
            <p:spPr>
              <a:xfrm>
                <a:off x="5288" y="1354"/>
                <a:ext cx="263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26" extrusionOk="0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8" name="Google Shape;83;p10">
                <a:extLst>
                  <a:ext uri="{FF2B5EF4-FFF2-40B4-BE49-F238E27FC236}">
                    <a16:creationId xmlns:a16="http://schemas.microsoft.com/office/drawing/2014/main" id="{E083C0C3-5851-60C6-2D5E-C8EA6058E3CC}"/>
                  </a:ext>
                </a:extLst>
              </p:cNvPr>
              <p:cNvGrpSpPr/>
              <p:nvPr/>
            </p:nvGrpSpPr>
            <p:grpSpPr>
              <a:xfrm>
                <a:off x="4741" y="1327"/>
                <a:ext cx="580" cy="141"/>
                <a:chOff x="616" y="2568"/>
                <a:chExt cx="723" cy="141"/>
              </a:xfrm>
            </p:grpSpPr>
            <p:sp>
              <p:nvSpPr>
                <p:cNvPr id="50" name="Google Shape;84;p10">
                  <a:extLst>
                    <a:ext uri="{FF2B5EF4-FFF2-40B4-BE49-F238E27FC236}">
                      <a16:creationId xmlns:a16="http://schemas.microsoft.com/office/drawing/2014/main" id="{D733C743-3111-A1AB-3507-26293DF58294}"/>
                    </a:ext>
                  </a:extLst>
                </p:cNvPr>
                <p:cNvSpPr/>
                <p:nvPr/>
              </p:nvSpPr>
              <p:spPr>
                <a:xfrm>
                  <a:off x="616" y="2568"/>
                  <a:ext cx="723" cy="14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" name="Google Shape;85;p10">
                  <a:extLst>
                    <a:ext uri="{FF2B5EF4-FFF2-40B4-BE49-F238E27FC236}">
                      <a16:creationId xmlns:a16="http://schemas.microsoft.com/office/drawing/2014/main" id="{B1BE548E-F416-7BC0-53EA-F6EE0A00B829}"/>
                    </a:ext>
                  </a:extLst>
                </p:cNvPr>
                <p:cNvSpPr/>
                <p:nvPr/>
              </p:nvSpPr>
              <p:spPr>
                <a:xfrm>
                  <a:off x="635" y="2584"/>
                  <a:ext cx="685" cy="11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9" name="Google Shape;86;p10">
                <a:extLst>
                  <a:ext uri="{FF2B5EF4-FFF2-40B4-BE49-F238E27FC236}">
                    <a16:creationId xmlns:a16="http://schemas.microsoft.com/office/drawing/2014/main" id="{3F1E7FC8-D622-50BE-83D6-2F2AA4D8A9E2}"/>
                  </a:ext>
                </a:extLst>
              </p:cNvPr>
              <p:cNvSpPr/>
              <p:nvPr/>
            </p:nvSpPr>
            <p:spPr>
              <a:xfrm>
                <a:off x="5249" y="429"/>
                <a:ext cx="66" cy="2292"/>
              </a:xfrm>
              <a:prstGeom prst="rect">
                <a:avLst/>
              </a:prstGeom>
              <a:gradFill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87;p10">
                <a:extLst>
                  <a:ext uri="{FF2B5EF4-FFF2-40B4-BE49-F238E27FC236}">
                    <a16:creationId xmlns:a16="http://schemas.microsoft.com/office/drawing/2014/main" id="{64FAE036-F228-95DC-6851-5EE36EA76087}"/>
                  </a:ext>
                </a:extLst>
              </p:cNvPr>
              <p:cNvSpPr/>
              <p:nvPr/>
            </p:nvSpPr>
            <p:spPr>
              <a:xfrm>
                <a:off x="5312" y="1007"/>
                <a:ext cx="237" cy="213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56" extrusionOk="0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88;p10">
                <a:extLst>
                  <a:ext uri="{FF2B5EF4-FFF2-40B4-BE49-F238E27FC236}">
                    <a16:creationId xmlns:a16="http://schemas.microsoft.com/office/drawing/2014/main" id="{80585D15-9148-12D6-228D-D5B1EC8212B7}"/>
                  </a:ext>
                </a:extLst>
              </p:cNvPr>
              <p:cNvSpPr/>
              <p:nvPr/>
            </p:nvSpPr>
            <p:spPr>
              <a:xfrm>
                <a:off x="5315" y="680"/>
                <a:ext cx="244" cy="24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88" extrusionOk="0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89;p10">
                <a:extLst>
                  <a:ext uri="{FF2B5EF4-FFF2-40B4-BE49-F238E27FC236}">
                    <a16:creationId xmlns:a16="http://schemas.microsoft.com/office/drawing/2014/main" id="{53AF6A9C-7097-9F78-0403-A79335A3D75A}"/>
                  </a:ext>
                </a:extLst>
              </p:cNvPr>
              <p:cNvSpPr/>
              <p:nvPr/>
            </p:nvSpPr>
            <p:spPr>
              <a:xfrm>
                <a:off x="5519" y="2611"/>
                <a:ext cx="46" cy="94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90;p10">
                <a:extLst>
                  <a:ext uri="{FF2B5EF4-FFF2-40B4-BE49-F238E27FC236}">
                    <a16:creationId xmlns:a16="http://schemas.microsoft.com/office/drawing/2014/main" id="{34A754DD-7A19-05DC-28B8-DB7542EF891B}"/>
                  </a:ext>
                </a:extLst>
              </p:cNvPr>
              <p:cNvSpPr/>
              <p:nvPr/>
            </p:nvSpPr>
            <p:spPr>
              <a:xfrm>
                <a:off x="5302" y="2614"/>
                <a:ext cx="245" cy="2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40" extrusionOk="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91;p10">
                <a:extLst>
                  <a:ext uri="{FF2B5EF4-FFF2-40B4-BE49-F238E27FC236}">
                    <a16:creationId xmlns:a16="http://schemas.microsoft.com/office/drawing/2014/main" id="{ACBC50BD-3DDE-4007-94A5-F2E74C4A0134}"/>
                  </a:ext>
                </a:extLst>
              </p:cNvPr>
              <p:cNvSpPr/>
              <p:nvPr/>
            </p:nvSpPr>
            <p:spPr>
              <a:xfrm>
                <a:off x="4140" y="2679"/>
                <a:ext cx="1201" cy="14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92;p10">
                <a:extLst>
                  <a:ext uri="{FF2B5EF4-FFF2-40B4-BE49-F238E27FC236}">
                    <a16:creationId xmlns:a16="http://schemas.microsoft.com/office/drawing/2014/main" id="{AF90F708-0314-AA94-6CBC-D6F77227C7A2}"/>
                  </a:ext>
                </a:extLst>
              </p:cNvPr>
              <p:cNvSpPr/>
              <p:nvPr/>
            </p:nvSpPr>
            <p:spPr>
              <a:xfrm>
                <a:off x="4206" y="2710"/>
                <a:ext cx="1069" cy="8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93;p10">
                <a:extLst>
                  <a:ext uri="{FF2B5EF4-FFF2-40B4-BE49-F238E27FC236}">
                    <a16:creationId xmlns:a16="http://schemas.microsoft.com/office/drawing/2014/main" id="{6782C383-D4EF-685A-4473-3180FAD26BFC}"/>
                  </a:ext>
                </a:extLst>
              </p:cNvPr>
              <p:cNvSpPr/>
              <p:nvPr/>
            </p:nvSpPr>
            <p:spPr>
              <a:xfrm>
                <a:off x="4308" y="2381"/>
                <a:ext cx="158" cy="146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94;p10">
                <a:extLst>
                  <a:ext uri="{FF2B5EF4-FFF2-40B4-BE49-F238E27FC236}">
                    <a16:creationId xmlns:a16="http://schemas.microsoft.com/office/drawing/2014/main" id="{0CFF898E-E208-2671-EE22-95ECFA8576E2}"/>
                  </a:ext>
                </a:extLst>
              </p:cNvPr>
              <p:cNvSpPr/>
              <p:nvPr/>
            </p:nvSpPr>
            <p:spPr>
              <a:xfrm>
                <a:off x="4486" y="2387"/>
                <a:ext cx="158" cy="14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95;p10">
                <a:extLst>
                  <a:ext uri="{FF2B5EF4-FFF2-40B4-BE49-F238E27FC236}">
                    <a16:creationId xmlns:a16="http://schemas.microsoft.com/office/drawing/2014/main" id="{E28C24CE-4047-2879-1F8B-4465237C0101}"/>
                  </a:ext>
                </a:extLst>
              </p:cNvPr>
              <p:cNvSpPr/>
              <p:nvPr/>
            </p:nvSpPr>
            <p:spPr>
              <a:xfrm>
                <a:off x="4664" y="2381"/>
                <a:ext cx="158" cy="141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96;p10">
                <a:extLst>
                  <a:ext uri="{FF2B5EF4-FFF2-40B4-BE49-F238E27FC236}">
                    <a16:creationId xmlns:a16="http://schemas.microsoft.com/office/drawing/2014/main" id="{B1C86FED-BED4-D9FF-970A-B9922BA9F87D}"/>
                  </a:ext>
                </a:extLst>
              </p:cNvPr>
              <p:cNvSpPr/>
              <p:nvPr/>
            </p:nvSpPr>
            <p:spPr>
              <a:xfrm>
                <a:off x="5061" y="1833"/>
                <a:ext cx="87" cy="762"/>
              </a:xfrm>
              <a:prstGeom prst="rect">
                <a:avLst/>
              </a:prstGeom>
              <a:solidFill>
                <a:srgbClr val="29292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" name="Google Shape;97;p10">
              <a:extLst>
                <a:ext uri="{FF2B5EF4-FFF2-40B4-BE49-F238E27FC236}">
                  <a16:creationId xmlns:a16="http://schemas.microsoft.com/office/drawing/2014/main" id="{BCE808C6-D9FC-4FC6-81A1-65679FD060CF}"/>
                </a:ext>
              </a:extLst>
            </p:cNvPr>
            <p:cNvGrpSpPr/>
            <p:nvPr/>
          </p:nvGrpSpPr>
          <p:grpSpPr>
            <a:xfrm>
              <a:off x="4656139" y="1248966"/>
              <a:ext cx="873125" cy="670322"/>
              <a:chOff x="-44" y="1473"/>
              <a:chExt cx="981" cy="1105"/>
            </a:xfrm>
          </p:grpSpPr>
          <p:pic>
            <p:nvPicPr>
              <p:cNvPr id="24" name="Google Shape;98;p10" descr="desktop_computer_stylized_medium">
                <a:extLst>
                  <a:ext uri="{FF2B5EF4-FFF2-40B4-BE49-F238E27FC236}">
                    <a16:creationId xmlns:a16="http://schemas.microsoft.com/office/drawing/2014/main" id="{A7C43B6A-4495-8915-8F90-9C296D736EFB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" name="Google Shape;99;p10">
                <a:extLst>
                  <a:ext uri="{FF2B5EF4-FFF2-40B4-BE49-F238E27FC236}">
                    <a16:creationId xmlns:a16="http://schemas.microsoft.com/office/drawing/2014/main" id="{6991EBEF-9F3E-6214-ED7F-07832807302D}"/>
                  </a:ext>
                </a:extLst>
              </p:cNvPr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/>
                <a:rect l="l" t="t" r="r" b="b"/>
                <a:pathLst>
                  <a:path w="356" h="368" extrusionOk="0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51D558D-E97C-A2AC-E99D-3B657C8FA11E}"/>
              </a:ext>
            </a:extLst>
          </p:cNvPr>
          <p:cNvSpPr txBox="1"/>
          <p:nvPr/>
        </p:nvSpPr>
        <p:spPr>
          <a:xfrm>
            <a:off x="374794" y="3959348"/>
            <a:ext cx="5756704" cy="2151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285750" algn="l" rtl="0">
              <a:spcBef>
                <a:spcPts val="480"/>
              </a:spcBef>
              <a:spcAft>
                <a:spcPts val="0"/>
              </a:spcAft>
              <a:buSzPts val="1500"/>
              <a:buChar char="•"/>
            </a:pPr>
            <a:r>
              <a:rPr lang="en-US" sz="1500" dirty="0"/>
              <a:t>FTP communicates over two connections</a:t>
            </a:r>
          </a:p>
          <a:p>
            <a:pPr marL="742950" lvl="1" indent="-228600" algn="l" rtl="0">
              <a:spcBef>
                <a:spcPts val="440"/>
              </a:spcBef>
              <a:spcAft>
                <a:spcPts val="0"/>
              </a:spcAft>
              <a:buSzPts val="1300"/>
              <a:buChar char="–"/>
            </a:pPr>
            <a:r>
              <a:rPr lang="en-US" sz="1300" dirty="0"/>
              <a:t>Port 21 for control information</a:t>
            </a:r>
          </a:p>
          <a:p>
            <a:pPr marL="742950" lvl="1" indent="-228600" algn="l" rtl="0">
              <a:spcBef>
                <a:spcPts val="440"/>
              </a:spcBef>
              <a:spcAft>
                <a:spcPts val="0"/>
              </a:spcAft>
              <a:buSzPts val="1300"/>
              <a:buChar char="–"/>
            </a:pPr>
            <a:r>
              <a:rPr lang="en-US" sz="1300" dirty="0"/>
              <a:t>Port 20 for data</a:t>
            </a:r>
          </a:p>
          <a:p>
            <a:pPr marL="0" lvl="1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None/>
            </a:pPr>
            <a:endParaRPr lang="en-US" sz="1300" dirty="0"/>
          </a:p>
          <a:p>
            <a:pPr marL="342900" lvl="0" indent="-285750" algn="l" rtl="0">
              <a:spcBef>
                <a:spcPts val="480"/>
              </a:spcBef>
              <a:spcAft>
                <a:spcPts val="0"/>
              </a:spcAft>
              <a:buSzPts val="1500"/>
              <a:buChar char="•"/>
            </a:pPr>
            <a:r>
              <a:rPr lang="en-US" sz="1500" dirty="0"/>
              <a:t>Differences from HTTP</a:t>
            </a:r>
          </a:p>
          <a:p>
            <a:pPr marL="742950" lvl="1" indent="-228600" algn="l" rtl="0">
              <a:spcBef>
                <a:spcPts val="440"/>
              </a:spcBef>
              <a:spcAft>
                <a:spcPts val="0"/>
              </a:spcAft>
              <a:buSzPts val="1300"/>
              <a:buChar char="–"/>
            </a:pPr>
            <a:r>
              <a:rPr lang="en-US" sz="1300" dirty="0"/>
              <a:t>Control communication “out-of-band”</a:t>
            </a:r>
          </a:p>
          <a:p>
            <a:pPr marL="742950" lvl="1" indent="-228600" algn="l" rtl="0">
              <a:spcBef>
                <a:spcPts val="440"/>
              </a:spcBef>
              <a:spcAft>
                <a:spcPts val="0"/>
              </a:spcAft>
              <a:buSzPts val="1300"/>
              <a:buChar char="–"/>
            </a:pPr>
            <a:r>
              <a:rPr lang="en-US" sz="1300" dirty="0"/>
              <a:t>Server maintains per client state: authentication, current directory</a:t>
            </a:r>
          </a:p>
          <a:p>
            <a:endParaRPr lang="en-US" dirty="0"/>
          </a:p>
        </p:txBody>
      </p:sp>
      <p:sp>
        <p:nvSpPr>
          <p:cNvPr id="59" name="Google Shape;55;p10">
            <a:extLst>
              <a:ext uri="{FF2B5EF4-FFF2-40B4-BE49-F238E27FC236}">
                <a16:creationId xmlns:a16="http://schemas.microsoft.com/office/drawing/2014/main" id="{9002396F-9557-D661-8104-11E109D830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58335" y="1245456"/>
            <a:ext cx="4551413" cy="4828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t" anchorCtr="0">
            <a:noAutofit/>
          </a:bodyPr>
          <a:lstStyle/>
          <a:p>
            <a:pPr marL="342900" lvl="0" indent="-285750" algn="l" rtl="0">
              <a:spcBef>
                <a:spcPts val="480"/>
              </a:spcBef>
              <a:spcAft>
                <a:spcPts val="0"/>
              </a:spcAft>
              <a:buSzPts val="1500"/>
              <a:buChar char="•"/>
            </a:pPr>
            <a:r>
              <a:rPr lang="en-US" sz="2000" dirty="0"/>
              <a:t>FTP procedure:</a:t>
            </a:r>
            <a:endParaRPr sz="2000" dirty="0"/>
          </a:p>
          <a:p>
            <a:pPr marL="857250" lvl="1" indent="-342900" algn="l" rtl="0">
              <a:spcBef>
                <a:spcPts val="440"/>
              </a:spcBef>
              <a:spcAft>
                <a:spcPts val="0"/>
              </a:spcAft>
              <a:buSzPts val="1300"/>
              <a:buFont typeface="+mj-lt"/>
              <a:buAutoNum type="arabicPeriod"/>
            </a:pPr>
            <a:r>
              <a:rPr lang="en-US" dirty="0"/>
              <a:t>FTP client contacts FTP server at port 21, using TCP </a:t>
            </a:r>
            <a:endParaRPr dirty="0"/>
          </a:p>
          <a:p>
            <a:pPr marL="857250" lvl="1" indent="-342900" algn="l" rtl="0">
              <a:spcBef>
                <a:spcPts val="440"/>
              </a:spcBef>
              <a:spcAft>
                <a:spcPts val="0"/>
              </a:spcAft>
              <a:buSzPts val="1300"/>
              <a:buFont typeface="+mj-lt"/>
              <a:buAutoNum type="arabicPeriod"/>
            </a:pPr>
            <a:r>
              <a:rPr lang="en-US" dirty="0"/>
              <a:t>Client authorized over control connection</a:t>
            </a:r>
            <a:endParaRPr dirty="0"/>
          </a:p>
          <a:p>
            <a:pPr marL="857250" lvl="1" indent="-342900" algn="l" rtl="0">
              <a:spcBef>
                <a:spcPts val="440"/>
              </a:spcBef>
              <a:spcAft>
                <a:spcPts val="0"/>
              </a:spcAft>
              <a:buSzPts val="1300"/>
              <a:buFont typeface="+mj-lt"/>
              <a:buAutoNum type="arabicPeriod"/>
            </a:pPr>
            <a:r>
              <a:rPr lang="en-US" dirty="0"/>
              <a:t>Client browses remote directory, sends commands over control connection</a:t>
            </a:r>
            <a:endParaRPr dirty="0"/>
          </a:p>
          <a:p>
            <a:pPr marL="857250" lvl="1" indent="-342900" algn="l" rtl="0">
              <a:spcBef>
                <a:spcPts val="440"/>
              </a:spcBef>
              <a:spcAft>
                <a:spcPts val="0"/>
              </a:spcAft>
              <a:buSzPts val="1300"/>
              <a:buFont typeface="+mj-lt"/>
              <a:buAutoNum type="arabicPeriod"/>
            </a:pPr>
            <a:r>
              <a:rPr lang="en-US" dirty="0"/>
              <a:t>When server receives file transfer command, server opens 2nd TCP data connection (for file) to client</a:t>
            </a:r>
            <a:endParaRPr dirty="0"/>
          </a:p>
          <a:p>
            <a:pPr marL="857250" lvl="1" indent="-342900" algn="l" rtl="0">
              <a:spcBef>
                <a:spcPts val="440"/>
              </a:spcBef>
              <a:spcAft>
                <a:spcPts val="0"/>
              </a:spcAft>
              <a:buSzPts val="1300"/>
              <a:buFont typeface="+mj-lt"/>
              <a:buAutoNum type="arabicPeriod"/>
            </a:pPr>
            <a:r>
              <a:rPr lang="en-US" dirty="0"/>
              <a:t>After transferring one file, server closes data connection</a:t>
            </a:r>
            <a:endParaRPr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275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latin typeface="Arial"/>
                <a:cs typeface="Arial"/>
              </a:rPr>
              <a:t>Announcements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304800" y="1371600"/>
            <a:ext cx="6858000" cy="4004301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spcBef>
                <a:spcPts val="625"/>
              </a:spcBef>
            </a:pPr>
            <a:r>
              <a:rPr lang="en-US" sz="2000" spc="-15" dirty="0">
                <a:latin typeface="Arial"/>
                <a:cs typeface="Arial"/>
              </a:rPr>
              <a:t>No lecture on Wednesday. Workday for PA4. I’ll be in Reid 202 during class time if you need help</a:t>
            </a:r>
            <a:endParaRPr lang="en-US"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endParaRPr lang="en-US"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lang="en-US" sz="2000" dirty="0">
                <a:latin typeface="Arial"/>
                <a:cs typeface="Arial"/>
              </a:rPr>
              <a:t>Homework 4 due </a:t>
            </a:r>
            <a:r>
              <a:rPr lang="en-US" sz="2000" b="1" dirty="0">
                <a:latin typeface="Arial"/>
                <a:cs typeface="Arial"/>
              </a:rPr>
              <a:t>Friday</a:t>
            </a:r>
            <a:r>
              <a:rPr lang="en-US" sz="2000" dirty="0">
                <a:latin typeface="Arial"/>
                <a:cs typeface="Arial"/>
              </a:rPr>
              <a:t> @ 11:59 PM</a:t>
            </a: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endParaRPr lang="en-US" sz="2000" b="1" spc="-15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lang="en-US" sz="2000" spc="-15" dirty="0">
                <a:latin typeface="Arial"/>
                <a:cs typeface="Arial"/>
              </a:rPr>
              <a:t>PA4 due </a:t>
            </a:r>
            <a:r>
              <a:rPr lang="en-US" sz="2000" b="1" spc="-15" dirty="0">
                <a:latin typeface="Arial"/>
                <a:cs typeface="Arial"/>
              </a:rPr>
              <a:t>Sunday</a:t>
            </a:r>
            <a:r>
              <a:rPr lang="en-US" sz="2000" spc="-15" dirty="0">
                <a:latin typeface="Arial"/>
                <a:cs typeface="Arial"/>
              </a:rPr>
              <a:t> @ 11:59 PM (We are currently at 49% response rate)</a:t>
            </a: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endParaRPr lang="en-US" sz="2000" spc="-15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lang="en-US" sz="2000" spc="-15" dirty="0">
                <a:latin typeface="Arial"/>
                <a:cs typeface="Arial"/>
              </a:rPr>
              <a:t>Final Exam: Wednesday December 14</a:t>
            </a:r>
            <a:r>
              <a:rPr lang="en-US" sz="2000" spc="-15" baseline="30000" dirty="0">
                <a:latin typeface="Arial"/>
                <a:cs typeface="Arial"/>
              </a:rPr>
              <a:t>th</a:t>
            </a:r>
            <a:r>
              <a:rPr lang="en-US" sz="2000" spc="-15" dirty="0">
                <a:latin typeface="Arial"/>
                <a:cs typeface="Arial"/>
              </a:rPr>
              <a:t> 12:00 – 1:50 PM (same room)</a:t>
            </a: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endParaRPr lang="en-US" sz="2000" spc="-15" dirty="0">
              <a:latin typeface="Arial"/>
              <a:cs typeface="Arial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E3C88CF-DFC7-794E-4DB4-9DEA91290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533400"/>
            <a:ext cx="324485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Application Layer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20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85DAE-8A16-BD4F-9FDB-54F4ABEC82B3}"/>
              </a:ext>
            </a:extLst>
          </p:cNvPr>
          <p:cNvSpPr txBox="1"/>
          <p:nvPr/>
        </p:nvSpPr>
        <p:spPr>
          <a:xfrm>
            <a:off x="4648200" y="99771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DNS is a </a:t>
            </a:r>
            <a:r>
              <a:rPr lang="en-US" sz="2000" b="1" dirty="0"/>
              <a:t>distributed</a:t>
            </a:r>
            <a:r>
              <a:rPr lang="en-US" sz="2000" dirty="0"/>
              <a:t>, </a:t>
            </a:r>
            <a:r>
              <a:rPr lang="en-US" sz="2000" b="1" dirty="0"/>
              <a:t>hierarchical</a:t>
            </a:r>
            <a:r>
              <a:rPr lang="en-US" sz="2000" dirty="0"/>
              <a:t> database used for mapping hostnames to IP address (no DNS server has all the records!)</a:t>
            </a:r>
          </a:p>
        </p:txBody>
      </p:sp>
      <p:pic>
        <p:nvPicPr>
          <p:cNvPr id="8" name="Picture 2" descr="Phone Book: Friend or Foe? - Earth911">
            <a:extLst>
              <a:ext uri="{FF2B5EF4-FFF2-40B4-BE49-F238E27FC236}">
                <a16:creationId xmlns:a16="http://schemas.microsoft.com/office/drawing/2014/main" id="{B5677B75-B183-EDD6-B320-A5D7FCCCF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99771"/>
            <a:ext cx="1386345" cy="86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DA2531-94F3-19D4-F50D-19A9BBFE43B1}"/>
              </a:ext>
            </a:extLst>
          </p:cNvPr>
          <p:cNvSpPr txBox="1"/>
          <p:nvPr/>
        </p:nvSpPr>
        <p:spPr>
          <a:xfrm>
            <a:off x="5374280" y="762000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Prior to creating a TCP connection and sending an HTTP request, we first need to issue a DNS request!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4C3DE6-F3F0-28B0-EBE3-DB45DD342F04}"/>
              </a:ext>
            </a:extLst>
          </p:cNvPr>
          <p:cNvSpPr txBox="1"/>
          <p:nvPr/>
        </p:nvSpPr>
        <p:spPr>
          <a:xfrm>
            <a:off x="375633" y="2159593"/>
            <a:ext cx="266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Hierarchy consists of different types of DNS servers: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D3FD06-C8B3-F06B-3E14-02F6013A582D}"/>
              </a:ext>
            </a:extLst>
          </p:cNvPr>
          <p:cNvSpPr/>
          <p:nvPr/>
        </p:nvSpPr>
        <p:spPr>
          <a:xfrm>
            <a:off x="4953000" y="5410200"/>
            <a:ext cx="1524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facebook.com DNS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7BB94D-8A14-2BC0-F2FF-47074C6955A3}"/>
              </a:ext>
            </a:extLst>
          </p:cNvPr>
          <p:cNvSpPr/>
          <p:nvPr/>
        </p:nvSpPr>
        <p:spPr>
          <a:xfrm>
            <a:off x="6629400" y="5410200"/>
            <a:ext cx="1524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amazon.com DNS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A836E9-2BCB-12F6-8121-EA9C6DFD340C}"/>
              </a:ext>
            </a:extLst>
          </p:cNvPr>
          <p:cNvSpPr/>
          <p:nvPr/>
        </p:nvSpPr>
        <p:spPr>
          <a:xfrm>
            <a:off x="8839200" y="5410200"/>
            <a:ext cx="1524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montana.edu DNS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63CAC1-C2DA-D38F-2C57-71D9A4919C23}"/>
              </a:ext>
            </a:extLst>
          </p:cNvPr>
          <p:cNvSpPr/>
          <p:nvPr/>
        </p:nvSpPr>
        <p:spPr>
          <a:xfrm>
            <a:off x="10515600" y="5410200"/>
            <a:ext cx="1524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harvard.edu DNS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4221BEA-B8CF-186C-624D-6FFEABA64FDE}"/>
              </a:ext>
            </a:extLst>
          </p:cNvPr>
          <p:cNvSpPr txBox="1"/>
          <p:nvPr/>
        </p:nvSpPr>
        <p:spPr>
          <a:xfrm>
            <a:off x="304800" y="3275455"/>
            <a:ext cx="419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Authoritative DNS servers- </a:t>
            </a:r>
            <a:r>
              <a:rPr lang="en-US" dirty="0"/>
              <a:t>Organization’s own DNS with up-to-date records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3C4C5B2-1019-AE09-94D7-90F086ACB2A8}"/>
              </a:ext>
            </a:extLst>
          </p:cNvPr>
          <p:cNvSpPr txBox="1"/>
          <p:nvPr/>
        </p:nvSpPr>
        <p:spPr>
          <a:xfrm>
            <a:off x="304800" y="4265640"/>
            <a:ext cx="419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Top-level domain (TLD) servers- </a:t>
            </a:r>
            <a:r>
              <a:rPr lang="en-US" dirty="0"/>
              <a:t>responsible for keeping IP addresses for authoritative DNS servers for each top-level domain (.com, .</a:t>
            </a:r>
            <a:r>
              <a:rPr lang="en-US" dirty="0" err="1"/>
              <a:t>edu</a:t>
            </a:r>
            <a:r>
              <a:rPr lang="en-US" dirty="0"/>
              <a:t>, .</a:t>
            </a:r>
            <a:r>
              <a:rPr lang="en-US" dirty="0" err="1"/>
              <a:t>jp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7D0E423-2AD8-8AB3-3AF8-9E09BFA97C79}"/>
              </a:ext>
            </a:extLst>
          </p:cNvPr>
          <p:cNvSpPr/>
          <p:nvPr/>
        </p:nvSpPr>
        <p:spPr>
          <a:xfrm>
            <a:off x="5750018" y="3723265"/>
            <a:ext cx="1524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.com TLD DNS server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3A76C9F-84F1-D673-A270-18A049D9CD3C}"/>
              </a:ext>
            </a:extLst>
          </p:cNvPr>
          <p:cNvSpPr/>
          <p:nvPr/>
        </p:nvSpPr>
        <p:spPr>
          <a:xfrm>
            <a:off x="9753600" y="3737120"/>
            <a:ext cx="1524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</a:t>
            </a:r>
            <a:r>
              <a:rPr lang="en-US" dirty="0" err="1"/>
              <a:t>edu</a:t>
            </a:r>
            <a:r>
              <a:rPr lang="en-US" dirty="0"/>
              <a:t> TLD DNS server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59BCD0C3-6799-BEB2-652F-CE9BEA7DBAD9}"/>
                  </a:ext>
                </a:extLst>
              </p14:cNvPr>
              <p14:cNvContentPartPr/>
              <p14:nvPr/>
            </p14:nvContentPartPr>
            <p14:xfrm>
              <a:off x="5674091" y="4563393"/>
              <a:ext cx="830880" cy="8370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59BCD0C3-6799-BEB2-652F-CE9BEA7DBAD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56099" y="4545401"/>
                <a:ext cx="866505" cy="8726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0C45D069-8370-1429-69C4-08F058CF68EC}"/>
                  </a:ext>
                </a:extLst>
              </p14:cNvPr>
              <p14:cNvContentPartPr/>
              <p14:nvPr/>
            </p14:nvContentPartPr>
            <p14:xfrm>
              <a:off x="6492371" y="4542513"/>
              <a:ext cx="893880" cy="83592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0C45D069-8370-1429-69C4-08F058CF68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74371" y="4524513"/>
                <a:ext cx="929520" cy="87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B08CB769-3BFB-521F-5504-81CFCAD34531}"/>
                  </a:ext>
                </a:extLst>
              </p14:cNvPr>
              <p14:cNvContentPartPr/>
              <p14:nvPr/>
            </p14:nvContentPartPr>
            <p14:xfrm>
              <a:off x="9642011" y="4559433"/>
              <a:ext cx="841320" cy="8492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B08CB769-3BFB-521F-5504-81CFCAD3453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24011" y="4541441"/>
                <a:ext cx="876960" cy="8848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BAFE05D5-0F21-20F5-647A-95281EC4E4CA}"/>
                  </a:ext>
                </a:extLst>
              </p14:cNvPr>
              <p14:cNvContentPartPr/>
              <p14:nvPr/>
            </p14:nvContentPartPr>
            <p14:xfrm>
              <a:off x="10461371" y="4812873"/>
              <a:ext cx="894240" cy="5940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BAFE05D5-0F21-20F5-647A-95281EC4E4C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43371" y="4794873"/>
                <a:ext cx="929880" cy="629640"/>
              </a:xfrm>
              <a:prstGeom prst="rect">
                <a:avLst/>
              </a:prstGeom>
            </p:spPr>
          </p:pic>
        </mc:Fallback>
      </mc:AlternateContent>
      <p:sp>
        <p:nvSpPr>
          <p:cNvPr id="68" name="Rectangle 67">
            <a:extLst>
              <a:ext uri="{FF2B5EF4-FFF2-40B4-BE49-F238E27FC236}">
                <a16:creationId xmlns:a16="http://schemas.microsoft.com/office/drawing/2014/main" id="{7E6D0C26-94AD-EFC3-19F9-DBA4AED8D1B5}"/>
              </a:ext>
            </a:extLst>
          </p:cNvPr>
          <p:cNvSpPr/>
          <p:nvPr/>
        </p:nvSpPr>
        <p:spPr>
          <a:xfrm>
            <a:off x="7620000" y="2159593"/>
            <a:ext cx="1524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root DNS server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CA0385F3-B38E-E4C9-8358-17700C1E69A3}"/>
                  </a:ext>
                </a:extLst>
              </p14:cNvPr>
              <p14:cNvContentPartPr/>
              <p14:nvPr/>
            </p14:nvContentPartPr>
            <p14:xfrm>
              <a:off x="6466811" y="3008913"/>
              <a:ext cx="1825200" cy="7027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CA0385F3-B38E-E4C9-8358-17700C1E69A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48811" y="2990913"/>
                <a:ext cx="1860840" cy="73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C1F2DB72-AF0D-8492-B578-7E2908149416}"/>
                  </a:ext>
                </a:extLst>
              </p14:cNvPr>
              <p14:cNvContentPartPr/>
              <p14:nvPr/>
            </p14:nvContentPartPr>
            <p14:xfrm>
              <a:off x="8258531" y="3287193"/>
              <a:ext cx="2258640" cy="4204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C1F2DB72-AF0D-8492-B578-7E290814941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240534" y="3269193"/>
                <a:ext cx="2294274" cy="456120"/>
              </a:xfrm>
              <a:prstGeom prst="rect">
                <a:avLst/>
              </a:prstGeom>
            </p:spPr>
          </p:pic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599B50CE-76B6-13DA-4ACC-CBF47C47C97F}"/>
              </a:ext>
            </a:extLst>
          </p:cNvPr>
          <p:cNvSpPr txBox="1"/>
          <p:nvPr/>
        </p:nvSpPr>
        <p:spPr>
          <a:xfrm>
            <a:off x="5360407" y="1380637"/>
            <a:ext cx="4519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(Built on UDP, lookups happen on port 53)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98C6459-23A2-7F2A-C74B-BA2200CA3EFC}"/>
              </a:ext>
            </a:extLst>
          </p:cNvPr>
          <p:cNvSpPr txBox="1"/>
          <p:nvPr/>
        </p:nvSpPr>
        <p:spPr>
          <a:xfrm>
            <a:off x="-61850" y="532030"/>
            <a:ext cx="3279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On the final exam, you should be able to describe (from a high level) how DNS works</a:t>
            </a:r>
          </a:p>
        </p:txBody>
      </p:sp>
    </p:spTree>
    <p:extLst>
      <p:ext uri="{BB962C8B-B14F-4D97-AF65-F5344CB8AC3E}">
        <p14:creationId xmlns:p14="http://schemas.microsoft.com/office/powerpoint/2010/main" val="660398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Application Layer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21</a:t>
            </a:fld>
            <a:endParaRPr spc="-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85DAE-8A16-BD4F-9FDB-54F4ABEC82B3}"/>
              </a:ext>
            </a:extLst>
          </p:cNvPr>
          <p:cNvSpPr txBox="1"/>
          <p:nvPr/>
        </p:nvSpPr>
        <p:spPr>
          <a:xfrm>
            <a:off x="4648200" y="99771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DNS is a </a:t>
            </a:r>
            <a:r>
              <a:rPr lang="en-US" sz="2000" b="1" dirty="0"/>
              <a:t>distributed</a:t>
            </a:r>
            <a:r>
              <a:rPr lang="en-US" sz="2000" dirty="0"/>
              <a:t>, </a:t>
            </a:r>
            <a:r>
              <a:rPr lang="en-US" sz="2000" b="1" dirty="0"/>
              <a:t>hierarchical</a:t>
            </a:r>
            <a:r>
              <a:rPr lang="en-US" sz="2000" dirty="0"/>
              <a:t> database used for mapping hostnames to IP address (no DNS server has all the records!)</a:t>
            </a:r>
          </a:p>
        </p:txBody>
      </p:sp>
      <p:pic>
        <p:nvPicPr>
          <p:cNvPr id="8" name="Picture 2" descr="Phone Book: Friend or Foe? - Earth911">
            <a:extLst>
              <a:ext uri="{FF2B5EF4-FFF2-40B4-BE49-F238E27FC236}">
                <a16:creationId xmlns:a16="http://schemas.microsoft.com/office/drawing/2014/main" id="{B5677B75-B183-EDD6-B320-A5D7FCCCF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99771"/>
            <a:ext cx="1386345" cy="86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DA2531-94F3-19D4-F50D-19A9BBFE43B1}"/>
              </a:ext>
            </a:extLst>
          </p:cNvPr>
          <p:cNvSpPr txBox="1"/>
          <p:nvPr/>
        </p:nvSpPr>
        <p:spPr>
          <a:xfrm>
            <a:off x="5374280" y="762000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Prior to creating a TCP connection and sending an HTTP request, we first need to issue a DNS request!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4221BEA-B8CF-186C-624D-6FFEABA64FDE}"/>
              </a:ext>
            </a:extLst>
          </p:cNvPr>
          <p:cNvSpPr txBox="1"/>
          <p:nvPr/>
        </p:nvSpPr>
        <p:spPr>
          <a:xfrm>
            <a:off x="6248400" y="5418961"/>
            <a:ext cx="419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Authoritative DNS servers- </a:t>
            </a:r>
            <a:r>
              <a:rPr lang="en-US" dirty="0"/>
              <a:t>Organization’s own DNS with up-to-date records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3C4C5B2-1019-AE09-94D7-90F086ACB2A8}"/>
              </a:ext>
            </a:extLst>
          </p:cNvPr>
          <p:cNvSpPr txBox="1"/>
          <p:nvPr/>
        </p:nvSpPr>
        <p:spPr>
          <a:xfrm>
            <a:off x="6282267" y="4231332"/>
            <a:ext cx="419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Top-level domain (TLD) servers- </a:t>
            </a:r>
            <a:r>
              <a:rPr lang="en-US" dirty="0"/>
              <a:t>responsible for keeping IP addresses for authoritative DNS servers for each top-level domain (.com, .</a:t>
            </a:r>
            <a:r>
              <a:rPr lang="en-US" dirty="0" err="1"/>
              <a:t>edu</a:t>
            </a:r>
            <a:r>
              <a:rPr lang="en-US" dirty="0"/>
              <a:t>, .</a:t>
            </a:r>
            <a:r>
              <a:rPr lang="en-US" dirty="0" err="1"/>
              <a:t>jp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99B50CE-76B6-13DA-4ACC-CBF47C47C97F}"/>
              </a:ext>
            </a:extLst>
          </p:cNvPr>
          <p:cNvSpPr txBox="1"/>
          <p:nvPr/>
        </p:nvSpPr>
        <p:spPr>
          <a:xfrm>
            <a:off x="5360407" y="1380637"/>
            <a:ext cx="4519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(Built on UDP, lookups happen on port 53)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98C6459-23A2-7F2A-C74B-BA2200CA3EFC}"/>
              </a:ext>
            </a:extLst>
          </p:cNvPr>
          <p:cNvSpPr txBox="1"/>
          <p:nvPr/>
        </p:nvSpPr>
        <p:spPr>
          <a:xfrm>
            <a:off x="-61850" y="532030"/>
            <a:ext cx="32791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On the final exam, you should be able to describe (from a high level) what DNS is and how DNS works</a:t>
            </a:r>
          </a:p>
        </p:txBody>
      </p:sp>
      <p:pic>
        <p:nvPicPr>
          <p:cNvPr id="3074" name="Picture 2" descr="What is DNS? | How DNS works | Cloudflare">
            <a:extLst>
              <a:ext uri="{FF2B5EF4-FFF2-40B4-BE49-F238E27FC236}">
                <a16:creationId xmlns:a16="http://schemas.microsoft.com/office/drawing/2014/main" id="{A8022C1C-1A55-1BF5-9E76-0EFD8509C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6" y="2133600"/>
            <a:ext cx="6066314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BDB536-F955-8CED-14B1-ACAC1C560E4F}"/>
              </a:ext>
            </a:extLst>
          </p:cNvPr>
          <p:cNvSpPr/>
          <p:nvPr/>
        </p:nvSpPr>
        <p:spPr>
          <a:xfrm>
            <a:off x="3810000" y="5953209"/>
            <a:ext cx="1219200" cy="21899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example.com </a:t>
            </a:r>
          </a:p>
          <a:p>
            <a:pPr algn="ctr"/>
            <a:r>
              <a:rPr lang="en-US" sz="700" dirty="0"/>
              <a:t>authoritative DNS server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DAFC9C-B001-C683-511F-C31EEAB4E36C}"/>
              </a:ext>
            </a:extLst>
          </p:cNvPr>
          <p:cNvSpPr txBox="1"/>
          <p:nvPr/>
        </p:nvSpPr>
        <p:spPr>
          <a:xfrm>
            <a:off x="6290734" y="3320702"/>
            <a:ext cx="419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Root DNS servers- </a:t>
            </a:r>
            <a:r>
              <a:rPr lang="en-US" dirty="0"/>
              <a:t>responsible for maintaining IP addresses for TLD servers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005508-4A1D-B5E7-A8D9-1A300EAF6D93}"/>
              </a:ext>
            </a:extLst>
          </p:cNvPr>
          <p:cNvSpPr txBox="1"/>
          <p:nvPr/>
        </p:nvSpPr>
        <p:spPr>
          <a:xfrm>
            <a:off x="8001000" y="2121595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also local DNS servers, and local DNS entries on your machine </a:t>
            </a:r>
          </a:p>
        </p:txBody>
      </p:sp>
    </p:spTree>
    <p:extLst>
      <p:ext uri="{BB962C8B-B14F-4D97-AF65-F5344CB8AC3E}">
        <p14:creationId xmlns:p14="http://schemas.microsoft.com/office/powerpoint/2010/main" val="4284891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Transport Layer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22</a:t>
            </a:fld>
            <a:endParaRPr spc="-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98443B-0E20-F247-EA8C-018173703BDC}"/>
              </a:ext>
            </a:extLst>
          </p:cNvPr>
          <p:cNvSpPr txBox="1"/>
          <p:nvPr/>
        </p:nvSpPr>
        <p:spPr>
          <a:xfrm>
            <a:off x="2209800" y="152400"/>
            <a:ext cx="790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Provides host-to-host, </a:t>
            </a:r>
            <a:r>
              <a:rPr lang="en-US" b="1" dirty="0"/>
              <a:t>reliable data transfer</a:t>
            </a:r>
            <a:r>
              <a:rPr lang="en-US" dirty="0"/>
              <a:t>, and dictates the flow of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60EBC8-46DB-EEA6-0885-983830F94F62}"/>
              </a:ext>
            </a:extLst>
          </p:cNvPr>
          <p:cNvSpPr txBox="1"/>
          <p:nvPr/>
        </p:nvSpPr>
        <p:spPr>
          <a:xfrm>
            <a:off x="1066800" y="1219200"/>
            <a:ext cx="950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Our </a:t>
            </a:r>
            <a:r>
              <a:rPr lang="en-US" b="1" dirty="0">
                <a:solidFill>
                  <a:schemeClr val="accent1"/>
                </a:solidFill>
              </a:rPr>
              <a:t>messages from the application </a:t>
            </a:r>
            <a:r>
              <a:rPr lang="en-US" b="1" dirty="0"/>
              <a:t>are now divided up into </a:t>
            </a:r>
            <a:r>
              <a:rPr lang="en-US" b="1" dirty="0">
                <a:solidFill>
                  <a:srgbClr val="FF0000"/>
                </a:solidFill>
              </a:rPr>
              <a:t>transport layer segments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89E268-3150-E31B-50BC-E97D1A1A759F}"/>
              </a:ext>
            </a:extLst>
          </p:cNvPr>
          <p:cNvSpPr/>
          <p:nvPr/>
        </p:nvSpPr>
        <p:spPr>
          <a:xfrm>
            <a:off x="457200" y="2438400"/>
            <a:ext cx="1524000" cy="3124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Request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D94A23-555E-E531-FA83-94BA3E9F7A37}"/>
              </a:ext>
            </a:extLst>
          </p:cNvPr>
          <p:cNvSpPr/>
          <p:nvPr/>
        </p:nvSpPr>
        <p:spPr>
          <a:xfrm>
            <a:off x="7086600" y="2434167"/>
            <a:ext cx="1524000" cy="3124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DNS Query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0C3D9D-675A-0796-6B57-B7E34A819BAF}"/>
              </a:ext>
            </a:extLst>
          </p:cNvPr>
          <p:cNvSpPr/>
          <p:nvPr/>
        </p:nvSpPr>
        <p:spPr>
          <a:xfrm>
            <a:off x="3086100" y="2438400"/>
            <a:ext cx="1447800" cy="304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TCP Header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81FF16-F85C-4851-453F-AF4AB9DBC9F8}"/>
              </a:ext>
            </a:extLst>
          </p:cNvPr>
          <p:cNvSpPr/>
          <p:nvPr/>
        </p:nvSpPr>
        <p:spPr>
          <a:xfrm>
            <a:off x="3086100" y="2743200"/>
            <a:ext cx="1447800" cy="3048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Payload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AB82B0-C8F2-D2B6-620E-A1572FE6A100}"/>
              </a:ext>
            </a:extLst>
          </p:cNvPr>
          <p:cNvSpPr/>
          <p:nvPr/>
        </p:nvSpPr>
        <p:spPr>
          <a:xfrm>
            <a:off x="3103033" y="2438400"/>
            <a:ext cx="1413933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10F8C5A-55B5-CF4F-44CF-56037423A1BC}"/>
              </a:ext>
            </a:extLst>
          </p:cNvPr>
          <p:cNvSpPr/>
          <p:nvPr/>
        </p:nvSpPr>
        <p:spPr>
          <a:xfrm>
            <a:off x="3103034" y="3200401"/>
            <a:ext cx="1447800" cy="304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TCP Header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E16CE1-C0A5-CC50-9CAC-0B901EB09413}"/>
              </a:ext>
            </a:extLst>
          </p:cNvPr>
          <p:cNvSpPr/>
          <p:nvPr/>
        </p:nvSpPr>
        <p:spPr>
          <a:xfrm>
            <a:off x="3103034" y="3505201"/>
            <a:ext cx="1447800" cy="3048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Payload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E7AC5F-A429-0927-0A02-8110198BE2D9}"/>
              </a:ext>
            </a:extLst>
          </p:cNvPr>
          <p:cNvSpPr/>
          <p:nvPr/>
        </p:nvSpPr>
        <p:spPr>
          <a:xfrm>
            <a:off x="3119967" y="3200401"/>
            <a:ext cx="1413933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41A53A-0C82-A110-A60C-8CCD4F16D26A}"/>
              </a:ext>
            </a:extLst>
          </p:cNvPr>
          <p:cNvSpPr/>
          <p:nvPr/>
        </p:nvSpPr>
        <p:spPr>
          <a:xfrm>
            <a:off x="3103034" y="4033337"/>
            <a:ext cx="1447800" cy="304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TCP Header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BA18212-9F19-FF09-FD28-2A4512483849}"/>
              </a:ext>
            </a:extLst>
          </p:cNvPr>
          <p:cNvSpPr/>
          <p:nvPr/>
        </p:nvSpPr>
        <p:spPr>
          <a:xfrm>
            <a:off x="3103034" y="4338137"/>
            <a:ext cx="1447800" cy="3048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Payload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BB05E3F-2D10-4223-4F57-E967BA9B6919}"/>
              </a:ext>
            </a:extLst>
          </p:cNvPr>
          <p:cNvSpPr/>
          <p:nvPr/>
        </p:nvSpPr>
        <p:spPr>
          <a:xfrm>
            <a:off x="3119967" y="4033337"/>
            <a:ext cx="1413933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1D190A-72C2-95F9-39EB-8DD9B160C97B}"/>
              </a:ext>
            </a:extLst>
          </p:cNvPr>
          <p:cNvSpPr/>
          <p:nvPr/>
        </p:nvSpPr>
        <p:spPr>
          <a:xfrm>
            <a:off x="3103033" y="4854564"/>
            <a:ext cx="1447800" cy="304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TCP Header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759859-36A6-E739-4C1F-12987C88EADA}"/>
              </a:ext>
            </a:extLst>
          </p:cNvPr>
          <p:cNvSpPr/>
          <p:nvPr/>
        </p:nvSpPr>
        <p:spPr>
          <a:xfrm>
            <a:off x="3103033" y="5159364"/>
            <a:ext cx="1447800" cy="3048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Payload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C101322-9C99-2847-C61E-3954787F5158}"/>
              </a:ext>
            </a:extLst>
          </p:cNvPr>
          <p:cNvSpPr/>
          <p:nvPr/>
        </p:nvSpPr>
        <p:spPr>
          <a:xfrm>
            <a:off x="3119966" y="4854564"/>
            <a:ext cx="1413933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846AA8-A747-F095-FF9B-06B931EDAE62}"/>
              </a:ext>
            </a:extLst>
          </p:cNvPr>
          <p:cNvSpPr/>
          <p:nvPr/>
        </p:nvSpPr>
        <p:spPr>
          <a:xfrm>
            <a:off x="3077633" y="1698636"/>
            <a:ext cx="1447800" cy="304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TCP Header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B5A7497-ACA5-44DA-A07B-9D13F18FB3A3}"/>
              </a:ext>
            </a:extLst>
          </p:cNvPr>
          <p:cNvSpPr/>
          <p:nvPr/>
        </p:nvSpPr>
        <p:spPr>
          <a:xfrm>
            <a:off x="3077633" y="2003436"/>
            <a:ext cx="1447800" cy="3048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Payload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E972171-C39B-14C8-506E-C14820A2BEB3}"/>
              </a:ext>
            </a:extLst>
          </p:cNvPr>
          <p:cNvSpPr/>
          <p:nvPr/>
        </p:nvSpPr>
        <p:spPr>
          <a:xfrm>
            <a:off x="3094566" y="1698636"/>
            <a:ext cx="1413933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B8E269D-40DB-99BC-3850-F94DA37D7A22}"/>
              </a:ext>
            </a:extLst>
          </p:cNvPr>
          <p:cNvSpPr/>
          <p:nvPr/>
        </p:nvSpPr>
        <p:spPr>
          <a:xfrm>
            <a:off x="3103033" y="5687500"/>
            <a:ext cx="1447800" cy="304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TCP Header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4ABA00F-91C4-6420-D603-F6E49AC6BC91}"/>
              </a:ext>
            </a:extLst>
          </p:cNvPr>
          <p:cNvSpPr/>
          <p:nvPr/>
        </p:nvSpPr>
        <p:spPr>
          <a:xfrm>
            <a:off x="3103033" y="5992300"/>
            <a:ext cx="1447800" cy="3048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Payload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F766ACB-B27E-E231-27F1-FC2F61A3D0FD}"/>
              </a:ext>
            </a:extLst>
          </p:cNvPr>
          <p:cNvSpPr/>
          <p:nvPr/>
        </p:nvSpPr>
        <p:spPr>
          <a:xfrm>
            <a:off x="3119966" y="5687500"/>
            <a:ext cx="1413933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67CB12A5-5C45-BC6D-D3BB-12BBD2583994}"/>
              </a:ext>
            </a:extLst>
          </p:cNvPr>
          <p:cNvSpPr/>
          <p:nvPr/>
        </p:nvSpPr>
        <p:spPr>
          <a:xfrm>
            <a:off x="2017183" y="3992034"/>
            <a:ext cx="533400" cy="2286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A8E73C1E-02E8-4CB5-2351-703552F6CCF8}"/>
              </a:ext>
            </a:extLst>
          </p:cNvPr>
          <p:cNvSpPr/>
          <p:nvPr/>
        </p:nvSpPr>
        <p:spPr>
          <a:xfrm>
            <a:off x="8610600" y="3810000"/>
            <a:ext cx="533400" cy="2286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DDCF486-BE6B-E757-473E-63F841922998}"/>
              </a:ext>
            </a:extLst>
          </p:cNvPr>
          <p:cNvSpPr/>
          <p:nvPr/>
        </p:nvSpPr>
        <p:spPr>
          <a:xfrm>
            <a:off x="9622365" y="1784866"/>
            <a:ext cx="1447800" cy="304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UDP Header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CC5EB57-95EF-E0BA-CFE5-0E597FF9D4BD}"/>
              </a:ext>
            </a:extLst>
          </p:cNvPr>
          <p:cNvSpPr/>
          <p:nvPr/>
        </p:nvSpPr>
        <p:spPr>
          <a:xfrm>
            <a:off x="9622365" y="2089666"/>
            <a:ext cx="1447800" cy="3048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Payload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9639D11-9950-F947-4F88-3A682EEA9B18}"/>
              </a:ext>
            </a:extLst>
          </p:cNvPr>
          <p:cNvSpPr/>
          <p:nvPr/>
        </p:nvSpPr>
        <p:spPr>
          <a:xfrm>
            <a:off x="9639298" y="1784866"/>
            <a:ext cx="1413933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526DBEF-0F7E-FB6F-4CAB-72A2E9ADD0A9}"/>
              </a:ext>
            </a:extLst>
          </p:cNvPr>
          <p:cNvSpPr/>
          <p:nvPr/>
        </p:nvSpPr>
        <p:spPr>
          <a:xfrm>
            <a:off x="9622365" y="2611948"/>
            <a:ext cx="1447800" cy="304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UDP Header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C5AC630-4386-5113-B581-6032D3E92429}"/>
              </a:ext>
            </a:extLst>
          </p:cNvPr>
          <p:cNvSpPr/>
          <p:nvPr/>
        </p:nvSpPr>
        <p:spPr>
          <a:xfrm>
            <a:off x="9622365" y="2916748"/>
            <a:ext cx="1447800" cy="3048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Payload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8D570BD-0C5A-4A63-12E7-91FD9BB4180A}"/>
              </a:ext>
            </a:extLst>
          </p:cNvPr>
          <p:cNvSpPr/>
          <p:nvPr/>
        </p:nvSpPr>
        <p:spPr>
          <a:xfrm>
            <a:off x="9639298" y="2611948"/>
            <a:ext cx="1413933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FC6132E-F34B-FE0D-5D82-5ED60166BE68}"/>
              </a:ext>
            </a:extLst>
          </p:cNvPr>
          <p:cNvSpPr/>
          <p:nvPr/>
        </p:nvSpPr>
        <p:spPr>
          <a:xfrm>
            <a:off x="9605432" y="3429000"/>
            <a:ext cx="1447800" cy="304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UDP Header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23ADCD4-3815-360B-2412-49951CE23FEA}"/>
              </a:ext>
            </a:extLst>
          </p:cNvPr>
          <p:cNvSpPr/>
          <p:nvPr/>
        </p:nvSpPr>
        <p:spPr>
          <a:xfrm>
            <a:off x="9605432" y="3733800"/>
            <a:ext cx="1447800" cy="3048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Payload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6EF0538-63CF-CCCD-24F0-BE29784E2B55}"/>
              </a:ext>
            </a:extLst>
          </p:cNvPr>
          <p:cNvSpPr/>
          <p:nvPr/>
        </p:nvSpPr>
        <p:spPr>
          <a:xfrm>
            <a:off x="9622365" y="3429000"/>
            <a:ext cx="1413933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9A89E13-3D03-03FB-4317-EAD63F3018C5}"/>
              </a:ext>
            </a:extLst>
          </p:cNvPr>
          <p:cNvSpPr/>
          <p:nvPr/>
        </p:nvSpPr>
        <p:spPr>
          <a:xfrm>
            <a:off x="9610760" y="4256082"/>
            <a:ext cx="1447800" cy="304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UDP Header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25C3FAB-3BB9-D401-5483-C01AB663271E}"/>
              </a:ext>
            </a:extLst>
          </p:cNvPr>
          <p:cNvSpPr/>
          <p:nvPr/>
        </p:nvSpPr>
        <p:spPr>
          <a:xfrm>
            <a:off x="9610760" y="4560882"/>
            <a:ext cx="1447800" cy="3048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Payload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2B3A946-24BC-22C7-36B0-20E574FD4C9F}"/>
              </a:ext>
            </a:extLst>
          </p:cNvPr>
          <p:cNvSpPr/>
          <p:nvPr/>
        </p:nvSpPr>
        <p:spPr>
          <a:xfrm>
            <a:off x="9627693" y="4256082"/>
            <a:ext cx="1413933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89B1837-343C-F8F0-ADF0-B15498BA8BA5}"/>
              </a:ext>
            </a:extLst>
          </p:cNvPr>
          <p:cNvSpPr/>
          <p:nvPr/>
        </p:nvSpPr>
        <p:spPr>
          <a:xfrm>
            <a:off x="9605432" y="5029707"/>
            <a:ext cx="1447800" cy="304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UDP Header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C8752B0-CD42-53EF-4E38-A350DB221DAC}"/>
              </a:ext>
            </a:extLst>
          </p:cNvPr>
          <p:cNvSpPr/>
          <p:nvPr/>
        </p:nvSpPr>
        <p:spPr>
          <a:xfrm>
            <a:off x="9605432" y="5334507"/>
            <a:ext cx="1447800" cy="3048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Payload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F3F380A-1B34-6186-41F4-C727560348B3}"/>
              </a:ext>
            </a:extLst>
          </p:cNvPr>
          <p:cNvSpPr/>
          <p:nvPr/>
        </p:nvSpPr>
        <p:spPr>
          <a:xfrm>
            <a:off x="9622365" y="5029707"/>
            <a:ext cx="1413933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B22C517-8E05-7E68-AADE-64AEEAA54C19}"/>
              </a:ext>
            </a:extLst>
          </p:cNvPr>
          <p:cNvSpPr/>
          <p:nvPr/>
        </p:nvSpPr>
        <p:spPr>
          <a:xfrm>
            <a:off x="9605432" y="5803332"/>
            <a:ext cx="1447800" cy="304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UDP Header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60FA783-82B1-A99E-AC12-4BF97B2E9E24}"/>
              </a:ext>
            </a:extLst>
          </p:cNvPr>
          <p:cNvSpPr/>
          <p:nvPr/>
        </p:nvSpPr>
        <p:spPr>
          <a:xfrm>
            <a:off x="9605432" y="6108132"/>
            <a:ext cx="1447800" cy="3048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Payload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22091FA-A499-2D68-E6E3-A6169E1D4D6B}"/>
              </a:ext>
            </a:extLst>
          </p:cNvPr>
          <p:cNvSpPr/>
          <p:nvPr/>
        </p:nvSpPr>
        <p:spPr>
          <a:xfrm>
            <a:off x="9622365" y="5803332"/>
            <a:ext cx="1413933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118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Transport Layer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23</a:t>
            </a:fld>
            <a:endParaRPr spc="-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98443B-0E20-F247-EA8C-018173703BDC}"/>
              </a:ext>
            </a:extLst>
          </p:cNvPr>
          <p:cNvSpPr txBox="1"/>
          <p:nvPr/>
        </p:nvSpPr>
        <p:spPr>
          <a:xfrm>
            <a:off x="2209800" y="152400"/>
            <a:ext cx="790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Provides host-to-host, </a:t>
            </a:r>
            <a:r>
              <a:rPr lang="en-US" b="1" dirty="0"/>
              <a:t>reliable data transfer</a:t>
            </a:r>
            <a:r>
              <a:rPr lang="en-US" dirty="0"/>
              <a:t>, and dictates the flow of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36A74B-5CE5-600F-214A-E0FB8E2B2456}"/>
              </a:ext>
            </a:extLst>
          </p:cNvPr>
          <p:cNvSpPr txBox="1"/>
          <p:nvPr/>
        </p:nvSpPr>
        <p:spPr>
          <a:xfrm>
            <a:off x="457200" y="1600200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Multiplexing</a:t>
            </a:r>
            <a:r>
              <a:rPr lang="en-US" dirty="0"/>
              <a:t> is the process of gathering chunks from sockets, encapsulating chunks with header information, and passing the segment into the network layer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D89D2C0-1325-D798-C451-B28DA6968503}"/>
              </a:ext>
            </a:extLst>
          </p:cNvPr>
          <p:cNvSpPr/>
          <p:nvPr/>
        </p:nvSpPr>
        <p:spPr>
          <a:xfrm>
            <a:off x="533400" y="2895600"/>
            <a:ext cx="1169324" cy="386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Socket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9F3744-F9F4-86F8-646C-A9224F981880}"/>
              </a:ext>
            </a:extLst>
          </p:cNvPr>
          <p:cNvSpPr/>
          <p:nvPr/>
        </p:nvSpPr>
        <p:spPr>
          <a:xfrm>
            <a:off x="828337" y="3431111"/>
            <a:ext cx="620151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A656B8-A897-421E-5C1A-71E3282A07FA}"/>
              </a:ext>
            </a:extLst>
          </p:cNvPr>
          <p:cNvSpPr/>
          <p:nvPr/>
        </p:nvSpPr>
        <p:spPr>
          <a:xfrm>
            <a:off x="828337" y="3899670"/>
            <a:ext cx="620151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94095C-749D-CD6E-4386-33F1E25F09BF}"/>
              </a:ext>
            </a:extLst>
          </p:cNvPr>
          <p:cNvSpPr/>
          <p:nvPr/>
        </p:nvSpPr>
        <p:spPr>
          <a:xfrm>
            <a:off x="839421" y="4368803"/>
            <a:ext cx="620151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30E424-7D40-1DF0-CFB4-3A5A40B6F496}"/>
              </a:ext>
            </a:extLst>
          </p:cNvPr>
          <p:cNvSpPr/>
          <p:nvPr/>
        </p:nvSpPr>
        <p:spPr>
          <a:xfrm>
            <a:off x="2042794" y="3810000"/>
            <a:ext cx="620151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1CD9A83-DF87-46C8-9B89-ACB09F9F1D54}"/>
              </a:ext>
            </a:extLst>
          </p:cNvPr>
          <p:cNvSpPr/>
          <p:nvPr/>
        </p:nvSpPr>
        <p:spPr>
          <a:xfrm>
            <a:off x="3257251" y="3810000"/>
            <a:ext cx="620151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F45EF23-476E-993B-5892-912FD7E540F5}"/>
              </a:ext>
            </a:extLst>
          </p:cNvPr>
          <p:cNvSpPr/>
          <p:nvPr/>
        </p:nvSpPr>
        <p:spPr>
          <a:xfrm>
            <a:off x="4395665" y="3810000"/>
            <a:ext cx="620151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6B70819-BD6C-C91A-6540-BDA8784840D9}"/>
                  </a:ext>
                </a:extLst>
              </p14:cNvPr>
              <p14:cNvContentPartPr/>
              <p14:nvPr/>
            </p14:nvContentPartPr>
            <p14:xfrm>
              <a:off x="546371" y="3283233"/>
              <a:ext cx="1432800" cy="18864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6B70819-BD6C-C91A-6540-BDA8784840D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8366" y="3265233"/>
                <a:ext cx="1468449" cy="1922040"/>
              </a:xfrm>
              <a:prstGeom prst="rect">
                <a:avLst/>
              </a:prstGeom>
            </p:spPr>
          </p:pic>
        </mc:Fallback>
      </mc:AlternateContent>
      <p:sp>
        <p:nvSpPr>
          <p:cNvPr id="55" name="Rectangle 54">
            <a:extLst>
              <a:ext uri="{FF2B5EF4-FFF2-40B4-BE49-F238E27FC236}">
                <a16:creationId xmlns:a16="http://schemas.microsoft.com/office/drawing/2014/main" id="{A2CEDEB3-E2A2-AA41-04EF-C0747A517612}"/>
              </a:ext>
            </a:extLst>
          </p:cNvPr>
          <p:cNvSpPr/>
          <p:nvPr/>
        </p:nvSpPr>
        <p:spPr>
          <a:xfrm rot="16200000">
            <a:off x="1619539" y="3848099"/>
            <a:ext cx="4572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header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1160E1A-D8FF-FA41-172C-3E8ECB2C7E75}"/>
              </a:ext>
            </a:extLst>
          </p:cNvPr>
          <p:cNvSpPr/>
          <p:nvPr/>
        </p:nvSpPr>
        <p:spPr>
          <a:xfrm rot="16200000">
            <a:off x="2829468" y="3848099"/>
            <a:ext cx="4572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header</a:t>
            </a:r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2C7386A-7F81-7B79-3CF4-A8D29DB00D15}"/>
              </a:ext>
            </a:extLst>
          </p:cNvPr>
          <p:cNvSpPr/>
          <p:nvPr/>
        </p:nvSpPr>
        <p:spPr>
          <a:xfrm rot="16200000">
            <a:off x="3976565" y="3848099"/>
            <a:ext cx="4572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header</a:t>
            </a:r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1BB6814-035E-A016-E81D-1B8E8D96D583}"/>
              </a:ext>
            </a:extLst>
          </p:cNvPr>
          <p:cNvSpPr txBox="1"/>
          <p:nvPr/>
        </p:nvSpPr>
        <p:spPr>
          <a:xfrm>
            <a:off x="2895600" y="3237875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Segment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76586824-ECAA-0E42-BD7A-74DA55A30544}"/>
                  </a:ext>
                </a:extLst>
              </p14:cNvPr>
              <p14:cNvContentPartPr/>
              <p14:nvPr/>
            </p14:nvContentPartPr>
            <p14:xfrm>
              <a:off x="2882411" y="3533433"/>
              <a:ext cx="1012320" cy="1573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76586824-ECAA-0E42-BD7A-74DA55A3054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64417" y="3515433"/>
                <a:ext cx="1047947" cy="192960"/>
              </a:xfrm>
              <a:prstGeom prst="rect">
                <a:avLst/>
              </a:prstGeom>
            </p:spPr>
          </p:pic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B337461E-319C-635A-187D-110DFC43CB2F}"/>
              </a:ext>
            </a:extLst>
          </p:cNvPr>
          <p:cNvSpPr txBox="1"/>
          <p:nvPr/>
        </p:nvSpPr>
        <p:spPr>
          <a:xfrm>
            <a:off x="6250429" y="1676400"/>
            <a:ext cx="487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Demultiplexing</a:t>
            </a:r>
            <a:r>
              <a:rPr lang="en-US" dirty="0"/>
              <a:t> is the receiving segments from the transport layer and delivering the segment to the correct socket.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5EFAA2C-7461-1F81-6704-1060A7445F4C}"/>
              </a:ext>
            </a:extLst>
          </p:cNvPr>
          <p:cNvSpPr/>
          <p:nvPr/>
        </p:nvSpPr>
        <p:spPr>
          <a:xfrm>
            <a:off x="8857102" y="2796928"/>
            <a:ext cx="1169324" cy="386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Socket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AC500E6-25D2-B2D9-D7CC-B854803C08E6}"/>
              </a:ext>
            </a:extLst>
          </p:cNvPr>
          <p:cNvSpPr/>
          <p:nvPr/>
        </p:nvSpPr>
        <p:spPr>
          <a:xfrm>
            <a:off x="7864055" y="4400547"/>
            <a:ext cx="620151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FA2A2B5-809B-1D1A-FD2B-E35D3A3C448C}"/>
              </a:ext>
            </a:extLst>
          </p:cNvPr>
          <p:cNvSpPr/>
          <p:nvPr/>
        </p:nvSpPr>
        <p:spPr>
          <a:xfrm>
            <a:off x="9078512" y="4400547"/>
            <a:ext cx="620151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54DB91B-92EA-0BA7-2EBA-5B2B05FC5F76}"/>
              </a:ext>
            </a:extLst>
          </p:cNvPr>
          <p:cNvSpPr/>
          <p:nvPr/>
        </p:nvSpPr>
        <p:spPr>
          <a:xfrm>
            <a:off x="10216926" y="4400547"/>
            <a:ext cx="620151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5E7226B-144D-0A43-F613-513931BA8984}"/>
              </a:ext>
            </a:extLst>
          </p:cNvPr>
          <p:cNvSpPr/>
          <p:nvPr/>
        </p:nvSpPr>
        <p:spPr>
          <a:xfrm rot="16200000">
            <a:off x="7440800" y="4438646"/>
            <a:ext cx="4572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header</a:t>
            </a:r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2FD82E6-4B24-9660-D857-64766D1D6274}"/>
              </a:ext>
            </a:extLst>
          </p:cNvPr>
          <p:cNvSpPr/>
          <p:nvPr/>
        </p:nvSpPr>
        <p:spPr>
          <a:xfrm rot="16200000">
            <a:off x="8650729" y="4438646"/>
            <a:ext cx="4572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header</a:t>
            </a:r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7417151-C844-7C9C-0AEB-A313D51B0497}"/>
              </a:ext>
            </a:extLst>
          </p:cNvPr>
          <p:cNvSpPr/>
          <p:nvPr/>
        </p:nvSpPr>
        <p:spPr>
          <a:xfrm rot="16200000">
            <a:off x="9797826" y="4438646"/>
            <a:ext cx="4572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header</a:t>
            </a:r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D1F1F20-7208-BDC5-55D2-BE77AD1714B8}"/>
              </a:ext>
            </a:extLst>
          </p:cNvPr>
          <p:cNvSpPr/>
          <p:nvPr/>
        </p:nvSpPr>
        <p:spPr>
          <a:xfrm>
            <a:off x="7589468" y="3030338"/>
            <a:ext cx="1169324" cy="386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Socket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BA5FE56-E105-9170-BEEB-6F2DF7149E1F}"/>
              </a:ext>
            </a:extLst>
          </p:cNvPr>
          <p:cNvSpPr/>
          <p:nvPr/>
        </p:nvSpPr>
        <p:spPr>
          <a:xfrm>
            <a:off x="6278461" y="3203320"/>
            <a:ext cx="1169324" cy="386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Socket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6B989092-F378-F9EC-7740-2D7AB11AAAA7}"/>
              </a:ext>
            </a:extLst>
          </p:cNvPr>
          <p:cNvSpPr/>
          <p:nvPr/>
        </p:nvSpPr>
        <p:spPr>
          <a:xfrm rot="15080749">
            <a:off x="9547824" y="3736427"/>
            <a:ext cx="981082" cy="45719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1FF6A0FC-A6B0-1DF3-1768-BC5C3E8BAD58}"/>
              </a:ext>
            </a:extLst>
          </p:cNvPr>
          <p:cNvSpPr/>
          <p:nvPr/>
        </p:nvSpPr>
        <p:spPr>
          <a:xfrm rot="17783712">
            <a:off x="8799828" y="3772799"/>
            <a:ext cx="981082" cy="45719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236BA359-F4BF-57C1-E9E5-683D3C81D436}"/>
              </a:ext>
            </a:extLst>
          </p:cNvPr>
          <p:cNvSpPr/>
          <p:nvPr/>
        </p:nvSpPr>
        <p:spPr>
          <a:xfrm rot="13660700">
            <a:off x="7186978" y="3909526"/>
            <a:ext cx="981082" cy="45719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307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Transport Layer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24</a:t>
            </a:fld>
            <a:endParaRPr spc="-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98443B-0E20-F247-EA8C-018173703BDC}"/>
              </a:ext>
            </a:extLst>
          </p:cNvPr>
          <p:cNvSpPr txBox="1"/>
          <p:nvPr/>
        </p:nvSpPr>
        <p:spPr>
          <a:xfrm>
            <a:off x="2209800" y="152400"/>
            <a:ext cx="790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Provides host-to-host, </a:t>
            </a:r>
            <a:r>
              <a:rPr lang="en-US" b="1" dirty="0"/>
              <a:t>reliable data transfer</a:t>
            </a:r>
            <a:r>
              <a:rPr lang="en-US" dirty="0"/>
              <a:t>, and dictates the flow of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B097F9-8922-19E2-0B5B-7269CB587C3B}"/>
              </a:ext>
            </a:extLst>
          </p:cNvPr>
          <p:cNvSpPr txBox="1"/>
          <p:nvPr/>
        </p:nvSpPr>
        <p:spPr>
          <a:xfrm>
            <a:off x="533400" y="1600200"/>
            <a:ext cx="6532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Segments are delivered to a </a:t>
            </a:r>
            <a:r>
              <a:rPr lang="en-US" b="1" dirty="0"/>
              <a:t>port</a:t>
            </a:r>
            <a:r>
              <a:rPr lang="en-US" dirty="0"/>
              <a:t> </a:t>
            </a:r>
            <a:r>
              <a:rPr lang="en-US" i="1" dirty="0"/>
              <a:t>(which a </a:t>
            </a:r>
            <a:r>
              <a:rPr lang="en-US" b="1" i="1" dirty="0"/>
              <a:t>socket</a:t>
            </a:r>
            <a:r>
              <a:rPr lang="en-US" i="1" dirty="0"/>
              <a:t> is linked to)</a:t>
            </a:r>
          </a:p>
        </p:txBody>
      </p:sp>
      <p:pic>
        <p:nvPicPr>
          <p:cNvPr id="11" name="Graphic 10" descr="Computer with solid fill">
            <a:extLst>
              <a:ext uri="{FF2B5EF4-FFF2-40B4-BE49-F238E27FC236}">
                <a16:creationId xmlns:a16="http://schemas.microsoft.com/office/drawing/2014/main" id="{C9926D76-4DF8-6F0A-209E-1E40485F2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600" y="2590800"/>
            <a:ext cx="3505200" cy="3505200"/>
          </a:xfrm>
          <a:prstGeom prst="rect">
            <a:avLst/>
          </a:prstGeom>
        </p:spPr>
      </p:pic>
      <p:pic>
        <p:nvPicPr>
          <p:cNvPr id="13" name="Graphic 12" descr="Computer with solid fill">
            <a:extLst>
              <a:ext uri="{FF2B5EF4-FFF2-40B4-BE49-F238E27FC236}">
                <a16:creationId xmlns:a16="http://schemas.microsoft.com/office/drawing/2014/main" id="{040C3EB5-65D4-D261-1E84-A70EFFF945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95483" y="2920153"/>
            <a:ext cx="1295400" cy="1295400"/>
          </a:xfrm>
          <a:prstGeom prst="rect">
            <a:avLst/>
          </a:prstGeom>
        </p:spPr>
      </p:pic>
      <p:pic>
        <p:nvPicPr>
          <p:cNvPr id="14" name="Graphic 13" descr="Database outline">
            <a:extLst>
              <a:ext uri="{FF2B5EF4-FFF2-40B4-BE49-F238E27FC236}">
                <a16:creationId xmlns:a16="http://schemas.microsoft.com/office/drawing/2014/main" id="{4111A340-5622-8604-573D-5565238CDA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7302" y="4366074"/>
            <a:ext cx="1600200" cy="1600200"/>
          </a:xfrm>
          <a:prstGeom prst="rect">
            <a:avLst/>
          </a:prstGeom>
        </p:spPr>
      </p:pic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E0A0C253-43FB-A208-F2DD-7096DCD3ED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634024"/>
              </p:ext>
            </p:extLst>
          </p:nvPr>
        </p:nvGraphicFramePr>
        <p:xfrm>
          <a:off x="3619501" y="3352800"/>
          <a:ext cx="685800" cy="198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957163948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endParaRPr lang="en-US" sz="800" dirty="0"/>
                    </a:p>
                    <a:p>
                      <a:r>
                        <a:rPr lang="en-US" sz="800" dirty="0"/>
                        <a:t>Port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5827947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US" sz="800" dirty="0"/>
                        <a:t>Port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0469956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US" sz="800" dirty="0"/>
                        <a:t>Port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8743345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US" sz="800" dirty="0"/>
                        <a:t>….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78032435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US" sz="800" dirty="0"/>
                        <a:t>Port 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51956734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US" sz="800" dirty="0"/>
                        <a:t>Port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8015634"/>
                  </a:ext>
                </a:extLst>
              </a:tr>
            </a:tbl>
          </a:graphicData>
        </a:graphic>
      </p:graphicFrame>
      <p:sp>
        <p:nvSpPr>
          <p:cNvPr id="17" name="Oval 16">
            <a:extLst>
              <a:ext uri="{FF2B5EF4-FFF2-40B4-BE49-F238E27FC236}">
                <a16:creationId xmlns:a16="http://schemas.microsoft.com/office/drawing/2014/main" id="{26E96966-3A0E-31D7-691C-2A604F149D09}"/>
              </a:ext>
            </a:extLst>
          </p:cNvPr>
          <p:cNvSpPr/>
          <p:nvPr/>
        </p:nvSpPr>
        <p:spPr>
          <a:xfrm>
            <a:off x="4210051" y="3429000"/>
            <a:ext cx="190499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F53B605-C35D-63FC-D766-83A0626C6E98}"/>
              </a:ext>
            </a:extLst>
          </p:cNvPr>
          <p:cNvSpPr/>
          <p:nvPr/>
        </p:nvSpPr>
        <p:spPr>
          <a:xfrm>
            <a:off x="4235451" y="3760893"/>
            <a:ext cx="190499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EEBF905-AF9F-3FEC-3160-82E9B78C79EE}"/>
              </a:ext>
            </a:extLst>
          </p:cNvPr>
          <p:cNvSpPr/>
          <p:nvPr/>
        </p:nvSpPr>
        <p:spPr>
          <a:xfrm>
            <a:off x="4235451" y="4092786"/>
            <a:ext cx="190499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9C5346-9F5D-4B70-42FB-3D9E5F677A27}"/>
              </a:ext>
            </a:extLst>
          </p:cNvPr>
          <p:cNvSpPr/>
          <p:nvPr/>
        </p:nvSpPr>
        <p:spPr>
          <a:xfrm>
            <a:off x="4235450" y="4433146"/>
            <a:ext cx="190499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B16B573-82E8-C858-7A35-13F494AEFDA0}"/>
              </a:ext>
            </a:extLst>
          </p:cNvPr>
          <p:cNvSpPr/>
          <p:nvPr/>
        </p:nvSpPr>
        <p:spPr>
          <a:xfrm>
            <a:off x="4235449" y="4738792"/>
            <a:ext cx="190499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2530BE1-E2D4-F5AA-8223-39D732480139}"/>
              </a:ext>
            </a:extLst>
          </p:cNvPr>
          <p:cNvSpPr/>
          <p:nvPr/>
        </p:nvSpPr>
        <p:spPr>
          <a:xfrm>
            <a:off x="4235449" y="5096932"/>
            <a:ext cx="190499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AB8D5C6-B3E5-2F6A-997F-70C8C19B730F}"/>
              </a:ext>
            </a:extLst>
          </p:cNvPr>
          <p:cNvSpPr/>
          <p:nvPr/>
        </p:nvSpPr>
        <p:spPr>
          <a:xfrm>
            <a:off x="6100233" y="3257219"/>
            <a:ext cx="190499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FFB57B4-273F-F704-4CBC-159443DB89FA}"/>
              </a:ext>
            </a:extLst>
          </p:cNvPr>
          <p:cNvSpPr/>
          <p:nvPr/>
        </p:nvSpPr>
        <p:spPr>
          <a:xfrm>
            <a:off x="6108702" y="4594674"/>
            <a:ext cx="647700" cy="3945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80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6566E4B-4539-D982-3BCB-18E671A4C500}"/>
              </a:ext>
            </a:extLst>
          </p:cNvPr>
          <p:cNvCxnSpPr>
            <a:cxnSpLocks/>
            <a:stCxn id="19" idx="6"/>
          </p:cNvCxnSpPr>
          <p:nvPr/>
        </p:nvCxnSpPr>
        <p:spPr>
          <a:xfrm flipV="1">
            <a:off x="4425950" y="3352800"/>
            <a:ext cx="1670050" cy="816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EE1265B-14A8-ADFB-373F-A892DC3991AC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4425949" y="4509346"/>
            <a:ext cx="1670051" cy="264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B66A21B-45BB-538F-9DED-CF31AEE39A78}"/>
              </a:ext>
            </a:extLst>
          </p:cNvPr>
          <p:cNvSpPr txBox="1"/>
          <p:nvPr/>
        </p:nvSpPr>
        <p:spPr>
          <a:xfrm>
            <a:off x="546100" y="2388447"/>
            <a:ext cx="5763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 services/protocols are linked to different ports</a:t>
            </a:r>
          </a:p>
        </p:txBody>
      </p:sp>
      <p:graphicFrame>
        <p:nvGraphicFramePr>
          <p:cNvPr id="36" name="Table 36">
            <a:extLst>
              <a:ext uri="{FF2B5EF4-FFF2-40B4-BE49-F238E27FC236}">
                <a16:creationId xmlns:a16="http://schemas.microsoft.com/office/drawing/2014/main" id="{3CC020FD-4863-ABEF-DA6F-7618BEDC5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571108"/>
              </p:ext>
            </p:extLst>
          </p:nvPr>
        </p:nvGraphicFramePr>
        <p:xfrm>
          <a:off x="7886701" y="1694934"/>
          <a:ext cx="394546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2734">
                  <a:extLst>
                    <a:ext uri="{9D8B030D-6E8A-4147-A177-3AD203B41FA5}">
                      <a16:colId xmlns:a16="http://schemas.microsoft.com/office/drawing/2014/main" val="1653036555"/>
                    </a:ext>
                  </a:extLst>
                </a:gridCol>
                <a:gridCol w="1972734">
                  <a:extLst>
                    <a:ext uri="{9D8B030D-6E8A-4147-A177-3AD203B41FA5}">
                      <a16:colId xmlns:a16="http://schemas.microsoft.com/office/drawing/2014/main" val="36634581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Service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966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HTTP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9635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HTTPS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775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618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FTP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 and 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4543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SSH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4218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BGP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037999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B13D1CAE-B8AF-081B-F684-78D85786BC0A}"/>
              </a:ext>
            </a:extLst>
          </p:cNvPr>
          <p:cNvSpPr txBox="1"/>
          <p:nvPr/>
        </p:nvSpPr>
        <p:spPr>
          <a:xfrm>
            <a:off x="8559803" y="4492486"/>
            <a:ext cx="3390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These are some common ports you should really know for the final exam 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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189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Transport Layer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25</a:t>
            </a:fld>
            <a:endParaRPr spc="-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98443B-0E20-F247-EA8C-018173703BDC}"/>
              </a:ext>
            </a:extLst>
          </p:cNvPr>
          <p:cNvSpPr txBox="1"/>
          <p:nvPr/>
        </p:nvSpPr>
        <p:spPr>
          <a:xfrm>
            <a:off x="2209800" y="152400"/>
            <a:ext cx="790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Provides host-to-host, </a:t>
            </a:r>
            <a:r>
              <a:rPr lang="en-US" b="1" dirty="0"/>
              <a:t>reliable data transfer</a:t>
            </a:r>
            <a:r>
              <a:rPr lang="en-US" dirty="0"/>
              <a:t>, and dictates the flow of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2D139-B536-585A-C36E-B967C2907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66800"/>
            <a:ext cx="9286875" cy="4391025"/>
          </a:xfrm>
          <a:prstGeom prst="rect">
            <a:avLst/>
          </a:prstGeom>
        </p:spPr>
      </p:pic>
      <p:pic>
        <p:nvPicPr>
          <p:cNvPr id="5122" name="Picture 2" descr="TCP vs UDP - PC Master Race">
            <a:extLst>
              <a:ext uri="{FF2B5EF4-FFF2-40B4-BE49-F238E27FC236}">
                <a16:creationId xmlns:a16="http://schemas.microsoft.com/office/drawing/2014/main" id="{0F6298B9-87F2-00B9-9AFA-C4BF83675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/>
          <a:stretch/>
        </p:blipFill>
        <p:spPr bwMode="auto">
          <a:xfrm>
            <a:off x="9186926" y="2209800"/>
            <a:ext cx="2643187" cy="3503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972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Transport Layer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26</a:t>
            </a:fld>
            <a:endParaRPr spc="-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98443B-0E20-F247-EA8C-018173703BDC}"/>
              </a:ext>
            </a:extLst>
          </p:cNvPr>
          <p:cNvSpPr txBox="1"/>
          <p:nvPr/>
        </p:nvSpPr>
        <p:spPr>
          <a:xfrm>
            <a:off x="2209800" y="152400"/>
            <a:ext cx="790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Provides host-to-host, </a:t>
            </a:r>
            <a:r>
              <a:rPr lang="en-US" b="1" dirty="0"/>
              <a:t>reliable data transfer</a:t>
            </a:r>
            <a:r>
              <a:rPr lang="en-US" dirty="0"/>
              <a:t>, and dictates the flow of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2D139-B536-585A-C36E-B967C2907F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231"/>
          <a:stretch/>
        </p:blipFill>
        <p:spPr>
          <a:xfrm>
            <a:off x="152401" y="1066800"/>
            <a:ext cx="4343400" cy="4391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BF2D46-8284-E3A6-083F-3AC82DD79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71600"/>
            <a:ext cx="7496409" cy="424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80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Transport Layer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27</a:t>
            </a:fld>
            <a:endParaRPr spc="-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98443B-0E20-F247-EA8C-018173703BDC}"/>
              </a:ext>
            </a:extLst>
          </p:cNvPr>
          <p:cNvSpPr txBox="1"/>
          <p:nvPr/>
        </p:nvSpPr>
        <p:spPr>
          <a:xfrm>
            <a:off x="2209800" y="152400"/>
            <a:ext cx="790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Provides host-to-host, </a:t>
            </a:r>
            <a:r>
              <a:rPr lang="en-US" b="1" dirty="0"/>
              <a:t>reliable data transfer</a:t>
            </a:r>
            <a:r>
              <a:rPr lang="en-US" dirty="0"/>
              <a:t>, and dictates the flow of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E7A061-0200-832C-B23F-2D83A22FA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828800"/>
            <a:ext cx="9712791" cy="41324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4BC45B-BC72-F194-30BA-F8326E6C454A}"/>
              </a:ext>
            </a:extLst>
          </p:cNvPr>
          <p:cNvSpPr txBox="1"/>
          <p:nvPr/>
        </p:nvSpPr>
        <p:spPr>
          <a:xfrm>
            <a:off x="381000" y="1371600"/>
            <a:ext cx="5586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It would be very helpful for you to review these 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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727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Transport Layer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28</a:t>
            </a:fld>
            <a:endParaRPr spc="-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98443B-0E20-F247-EA8C-018173703BDC}"/>
              </a:ext>
            </a:extLst>
          </p:cNvPr>
          <p:cNvSpPr txBox="1"/>
          <p:nvPr/>
        </p:nvSpPr>
        <p:spPr>
          <a:xfrm>
            <a:off x="2209800" y="152400"/>
            <a:ext cx="790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Provides host-to-host, </a:t>
            </a:r>
            <a:r>
              <a:rPr lang="en-US" b="1" dirty="0"/>
              <a:t>reliable data transfer</a:t>
            </a:r>
            <a:r>
              <a:rPr lang="en-US" dirty="0"/>
              <a:t>, and dictates the flow of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58D0AA-BA80-7718-D931-A21726C24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62000"/>
            <a:ext cx="7443788" cy="35202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EF17B7-27E5-DAAF-7A3A-B5B3EE7A4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199" y="3124200"/>
            <a:ext cx="5203855" cy="32099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E6CBC3E-497F-801C-CF30-738A1935117A}"/>
                  </a:ext>
                </a:extLst>
              </p14:cNvPr>
              <p14:cNvContentPartPr/>
              <p14:nvPr/>
            </p14:nvContentPartPr>
            <p14:xfrm>
              <a:off x="7810920" y="3678593"/>
              <a:ext cx="932760" cy="47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E6CBC3E-497F-801C-CF30-738A193511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57280" y="3570593"/>
                <a:ext cx="104040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9582E86-BFB2-67EE-DA21-097124BFCBF5}"/>
                  </a:ext>
                </a:extLst>
              </p14:cNvPr>
              <p14:cNvContentPartPr/>
              <p14:nvPr/>
            </p14:nvContentPartPr>
            <p14:xfrm>
              <a:off x="10223280" y="3682553"/>
              <a:ext cx="1005840" cy="68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9582E86-BFB2-67EE-DA21-097124BFCBF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69280" y="3574913"/>
                <a:ext cx="111348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6326B25-538E-48A1-0F0D-F2FDD1CBB127}"/>
                  </a:ext>
                </a:extLst>
              </p14:cNvPr>
              <p14:cNvContentPartPr/>
              <p14:nvPr/>
            </p14:nvContentPartPr>
            <p14:xfrm>
              <a:off x="8944920" y="4063073"/>
              <a:ext cx="1084320" cy="13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6326B25-538E-48A1-0F0D-F2FDD1CBB12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90920" y="3955433"/>
                <a:ext cx="119196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5C7E3AF-173F-4B6C-B57A-3992C0FF3203}"/>
                  </a:ext>
                </a:extLst>
              </p14:cNvPr>
              <p14:cNvContentPartPr/>
              <p14:nvPr/>
            </p14:nvContentPartPr>
            <p14:xfrm>
              <a:off x="8798760" y="4392113"/>
              <a:ext cx="1564560" cy="208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5C7E3AF-173F-4B6C-B57A-3992C0FF320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45120" y="4284473"/>
                <a:ext cx="167220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A4A0700-ECD1-FC12-B0FD-83E809E06E2B}"/>
                  </a:ext>
                </a:extLst>
              </p14:cNvPr>
              <p14:cNvContentPartPr/>
              <p14:nvPr/>
            </p14:nvContentPartPr>
            <p14:xfrm>
              <a:off x="10307880" y="4829873"/>
              <a:ext cx="76608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A4A0700-ECD1-FC12-B0FD-83E809E06E2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254240" y="4721873"/>
                <a:ext cx="8737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7AE8840-70DF-E9CD-0788-95194FA3F7A4}"/>
                  </a:ext>
                </a:extLst>
              </p14:cNvPr>
              <p14:cNvContentPartPr/>
              <p14:nvPr/>
            </p14:nvContentPartPr>
            <p14:xfrm>
              <a:off x="7924680" y="5240633"/>
              <a:ext cx="630360" cy="432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7AE8840-70DF-E9CD-0788-95194FA3F7A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870680" y="5132633"/>
                <a:ext cx="73800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AB3F545-54B8-59FA-4D10-6DA647E8B26E}"/>
                  </a:ext>
                </a:extLst>
              </p14:cNvPr>
              <p14:cNvContentPartPr/>
              <p14:nvPr/>
            </p14:nvContentPartPr>
            <p14:xfrm>
              <a:off x="8775360" y="4676873"/>
              <a:ext cx="98640" cy="3405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AB3F545-54B8-59FA-4D10-6DA647E8B26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721360" y="4568873"/>
                <a:ext cx="206280" cy="55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8935670-780E-3A10-9BC4-7C9B27C729A6}"/>
                  </a:ext>
                </a:extLst>
              </p14:cNvPr>
              <p14:cNvContentPartPr/>
              <p14:nvPr/>
            </p14:nvContentPartPr>
            <p14:xfrm>
              <a:off x="9274320" y="4689833"/>
              <a:ext cx="78480" cy="324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8935670-780E-3A10-9BC4-7C9B27C729A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220320" y="4582193"/>
                <a:ext cx="186120" cy="53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1F4B03B-6BE3-1387-D047-816F41D6A820}"/>
                  </a:ext>
                </a:extLst>
              </p14:cNvPr>
              <p14:cNvContentPartPr/>
              <p14:nvPr/>
            </p14:nvContentPartPr>
            <p14:xfrm>
              <a:off x="9456480" y="4694513"/>
              <a:ext cx="34560" cy="298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1F4B03B-6BE3-1387-D047-816F41D6A82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402480" y="4586513"/>
                <a:ext cx="142200" cy="51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8817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Transport Layer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29</a:t>
            </a:fld>
            <a:endParaRPr spc="-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98443B-0E20-F247-EA8C-018173703BDC}"/>
              </a:ext>
            </a:extLst>
          </p:cNvPr>
          <p:cNvSpPr txBox="1"/>
          <p:nvPr/>
        </p:nvSpPr>
        <p:spPr>
          <a:xfrm>
            <a:off x="2209800" y="152400"/>
            <a:ext cx="790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Provides host-to-host, </a:t>
            </a:r>
            <a:r>
              <a:rPr lang="en-US" b="1" dirty="0"/>
              <a:t>reliable data transfer</a:t>
            </a:r>
            <a:r>
              <a:rPr lang="en-US" dirty="0"/>
              <a:t>, and dictates the flow of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ADD598-03BA-2A02-AFD0-CA65E695B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66800"/>
            <a:ext cx="4876800" cy="26710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194F53-45BB-4ACD-9DD0-CFFEA67E035E}"/>
              </a:ext>
            </a:extLst>
          </p:cNvPr>
          <p:cNvSpPr txBox="1"/>
          <p:nvPr/>
        </p:nvSpPr>
        <p:spPr>
          <a:xfrm>
            <a:off x="152400" y="3737839"/>
            <a:ext cx="6789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TCP sends back amount of available buffer space in the receiver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1A3730-0D0B-1397-77CE-143E26F8E9CD}"/>
              </a:ext>
            </a:extLst>
          </p:cNvPr>
          <p:cNvSpPr txBox="1"/>
          <p:nvPr/>
        </p:nvSpPr>
        <p:spPr>
          <a:xfrm>
            <a:off x="522589" y="4066965"/>
            <a:ext cx="5750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helps make sure we don’t overwhelm the receiver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CB2601-3C0F-01A2-0548-5CA939AE3288}"/>
              </a:ext>
            </a:extLst>
          </p:cNvPr>
          <p:cNvSpPr txBox="1"/>
          <p:nvPr/>
        </p:nvSpPr>
        <p:spPr>
          <a:xfrm>
            <a:off x="169333" y="4719255"/>
            <a:ext cx="5101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TCP is </a:t>
            </a:r>
            <a:r>
              <a:rPr lang="en-US" b="1" dirty="0"/>
              <a:t>self-clocking</a:t>
            </a:r>
            <a:r>
              <a:rPr lang="en-US" dirty="0"/>
              <a:t>, which means it will control itself if it notices congestion in a network</a:t>
            </a:r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6CE316-34F5-2638-439C-F4B835B5C49D}"/>
              </a:ext>
            </a:extLst>
          </p:cNvPr>
          <p:cNvSpPr txBox="1"/>
          <p:nvPr/>
        </p:nvSpPr>
        <p:spPr>
          <a:xfrm>
            <a:off x="457200" y="5334000"/>
            <a:ext cx="50706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-See how many dropped packets we are getting</a:t>
            </a:r>
          </a:p>
          <a:p>
            <a:r>
              <a:rPr lang="en-US" dirty="0"/>
              <a:t>-Amount of duplicate ACKs received</a:t>
            </a:r>
          </a:p>
          <a:p>
            <a:r>
              <a:rPr lang="en-US" dirty="0"/>
              <a:t>-Amount of </a:t>
            </a:r>
            <a:r>
              <a:rPr lang="en-US" dirty="0" err="1"/>
              <a:t>UnAcked</a:t>
            </a:r>
            <a:r>
              <a:rPr lang="en-US" dirty="0"/>
              <a:t> packets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FCB858B-6DC8-E971-C035-8548B94FC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990600"/>
            <a:ext cx="4476411" cy="267103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50246D8-7A69-0F53-C5CC-4A601B2CEF7A}"/>
              </a:ext>
            </a:extLst>
          </p:cNvPr>
          <p:cNvSpPr txBox="1"/>
          <p:nvPr/>
        </p:nvSpPr>
        <p:spPr>
          <a:xfrm>
            <a:off x="8058378" y="3668842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timeout value for TCP is dynamically calculated by looking  at RTT values for packets</a:t>
            </a:r>
          </a:p>
        </p:txBody>
      </p:sp>
    </p:spTree>
    <p:extLst>
      <p:ext uri="{BB962C8B-B14F-4D97-AF65-F5344CB8AC3E}">
        <p14:creationId xmlns:p14="http://schemas.microsoft.com/office/powerpoint/2010/main" val="3587898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>
                <a:latin typeface="Arial"/>
                <a:cs typeface="Arial"/>
              </a:rPr>
              <a:t>Final Exam Structure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</a:t>
            </a:fld>
            <a:endParaRPr spc="-5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BE3A29-3D30-F8FA-44D2-44E708960C60}"/>
              </a:ext>
            </a:extLst>
          </p:cNvPr>
          <p:cNvSpPr txBox="1"/>
          <p:nvPr/>
        </p:nvSpPr>
        <p:spPr>
          <a:xfrm>
            <a:off x="533400" y="914400"/>
            <a:ext cx="8991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notes allowed</a:t>
            </a:r>
          </a:p>
          <a:p>
            <a:r>
              <a:rPr lang="en-US" dirty="0"/>
              <a:t>A curve won’t be applied (unless needed)</a:t>
            </a:r>
          </a:p>
          <a:p>
            <a:r>
              <a:rPr lang="en-US" dirty="0"/>
              <a:t>15% of your grade</a:t>
            </a:r>
          </a:p>
          <a:p>
            <a:r>
              <a:rPr lang="en-US" dirty="0"/>
              <a:t>Please show up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Part I. OSI Model</a:t>
            </a:r>
          </a:p>
          <a:p>
            <a:r>
              <a:rPr lang="en-US" dirty="0"/>
              <a:t>For each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Name the layer  (Ex. Network Layer)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 a primary responsibility/functionality (Ex. Forwarding and Routing)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 the unit of data that is being transmitted (Ex. Datagram)</a:t>
            </a:r>
          </a:p>
          <a:p>
            <a:endParaRPr lang="en-US" dirty="0"/>
          </a:p>
          <a:p>
            <a:r>
              <a:rPr lang="en-US" b="1" dirty="0"/>
              <a:t>Part II. Short answer questions (~18)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will pull some of these questions straight from the </a:t>
            </a:r>
            <a:r>
              <a:rPr lang="en-US" dirty="0" err="1"/>
              <a:t>homeworks</a:t>
            </a:r>
            <a:r>
              <a:rPr lang="en-US" dirty="0"/>
              <a:t> (HW1, HW2, HW3)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E2474-9528-AB25-057B-4311FDA8164E}"/>
              </a:ext>
            </a:extLst>
          </p:cNvPr>
          <p:cNvSpPr txBox="1"/>
          <p:nvPr/>
        </p:nvSpPr>
        <p:spPr>
          <a:xfrm>
            <a:off x="838200" y="4876800"/>
            <a:ext cx="65710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expect 2-4 questions from </a:t>
            </a:r>
            <a:r>
              <a:rPr lang="en-US" b="1" dirty="0"/>
              <a:t>each</a:t>
            </a:r>
            <a:r>
              <a:rPr lang="en-US" dirty="0"/>
              <a:t> the following sections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Internet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Application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Transport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Network Layer (Data Plane)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59549-339A-A849-BF25-5018A33160FA}"/>
              </a:ext>
            </a:extLst>
          </p:cNvPr>
          <p:cNvSpPr txBox="1"/>
          <p:nvPr/>
        </p:nvSpPr>
        <p:spPr>
          <a:xfrm>
            <a:off x="4648200" y="5153799"/>
            <a:ext cx="35766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Network Layer (Control Plane)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Link Layer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Network Security</a:t>
            </a:r>
          </a:p>
        </p:txBody>
      </p:sp>
    </p:spTree>
    <p:extLst>
      <p:ext uri="{BB962C8B-B14F-4D97-AF65-F5344CB8AC3E}">
        <p14:creationId xmlns:p14="http://schemas.microsoft.com/office/powerpoint/2010/main" val="39803037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Transport Layer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30</a:t>
            </a:fld>
            <a:endParaRPr spc="-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98443B-0E20-F247-EA8C-018173703BDC}"/>
              </a:ext>
            </a:extLst>
          </p:cNvPr>
          <p:cNvSpPr txBox="1"/>
          <p:nvPr/>
        </p:nvSpPr>
        <p:spPr>
          <a:xfrm>
            <a:off x="2209800" y="152400"/>
            <a:ext cx="790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Provides host-to-host, </a:t>
            </a:r>
            <a:r>
              <a:rPr lang="en-US" b="1" dirty="0"/>
              <a:t>reliable data transfer</a:t>
            </a:r>
            <a:r>
              <a:rPr lang="en-US" dirty="0"/>
              <a:t>, and dictates the flow of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AA5B2B-FC9D-4DB1-7160-7BD4C0D5C4A3}"/>
              </a:ext>
            </a:extLst>
          </p:cNvPr>
          <p:cNvSpPr txBox="1"/>
          <p:nvPr/>
        </p:nvSpPr>
        <p:spPr>
          <a:xfrm>
            <a:off x="990600" y="2267275"/>
            <a:ext cx="8305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Given a scenario and application requirements, you should be able to pick between UDP and TCP and give a reasonable justification for your choice</a:t>
            </a:r>
          </a:p>
        </p:txBody>
      </p:sp>
    </p:spTree>
    <p:extLst>
      <p:ext uri="{BB962C8B-B14F-4D97-AF65-F5344CB8AC3E}">
        <p14:creationId xmlns:p14="http://schemas.microsoft.com/office/powerpoint/2010/main" val="2018015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Network Layer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31</a:t>
            </a:fld>
            <a:endParaRPr spc="-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98443B-0E20-F247-EA8C-018173703BDC}"/>
              </a:ext>
            </a:extLst>
          </p:cNvPr>
          <p:cNvSpPr txBox="1"/>
          <p:nvPr/>
        </p:nvSpPr>
        <p:spPr>
          <a:xfrm>
            <a:off x="2057400" y="152400"/>
            <a:ext cx="5237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Provides Routing and Forwarding Functionality</a:t>
            </a:r>
          </a:p>
        </p:txBody>
      </p:sp>
      <p:sp>
        <p:nvSpPr>
          <p:cNvPr id="4" name="object 44">
            <a:extLst>
              <a:ext uri="{FF2B5EF4-FFF2-40B4-BE49-F238E27FC236}">
                <a16:creationId xmlns:a16="http://schemas.microsoft.com/office/drawing/2014/main" id="{E949A898-7987-0F3A-BEDF-1FBE30C8B2D1}"/>
              </a:ext>
            </a:extLst>
          </p:cNvPr>
          <p:cNvSpPr txBox="1"/>
          <p:nvPr/>
        </p:nvSpPr>
        <p:spPr>
          <a:xfrm>
            <a:off x="381000" y="4800600"/>
            <a:ext cx="4061460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Arial"/>
                <a:cs typeface="Arial"/>
              </a:rPr>
              <a:t>Routing</a:t>
            </a:r>
            <a:r>
              <a:rPr sz="2800" dirty="0">
                <a:latin typeface="Arial"/>
                <a:cs typeface="Arial"/>
              </a:rPr>
              <a:t>:</a:t>
            </a:r>
            <a:r>
              <a:rPr sz="2800" spc="-10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determine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route </a:t>
            </a:r>
            <a:r>
              <a:rPr sz="2800" dirty="0">
                <a:latin typeface="Arial"/>
                <a:cs typeface="Arial"/>
              </a:rPr>
              <a:t>taken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by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packets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from </a:t>
            </a:r>
            <a:r>
              <a:rPr sz="2800" dirty="0">
                <a:latin typeface="Arial"/>
                <a:cs typeface="Arial"/>
              </a:rPr>
              <a:t>source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destination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5" name="object 46">
            <a:extLst>
              <a:ext uri="{FF2B5EF4-FFF2-40B4-BE49-F238E27FC236}">
                <a16:creationId xmlns:a16="http://schemas.microsoft.com/office/drawing/2014/main" id="{F1E85CCF-9F79-E7C8-73E5-36057F4F9377}"/>
              </a:ext>
            </a:extLst>
          </p:cNvPr>
          <p:cNvSpPr txBox="1"/>
          <p:nvPr/>
        </p:nvSpPr>
        <p:spPr>
          <a:xfrm>
            <a:off x="7285355" y="4648200"/>
            <a:ext cx="4220845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Arial"/>
                <a:cs typeface="Arial"/>
              </a:rPr>
              <a:t>Forwarding</a:t>
            </a:r>
            <a:r>
              <a:rPr sz="2800" dirty="0">
                <a:latin typeface="Arial"/>
                <a:cs typeface="Arial"/>
              </a:rPr>
              <a:t>:</a:t>
            </a:r>
            <a:r>
              <a:rPr sz="2800" spc="-16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move </a:t>
            </a:r>
            <a:r>
              <a:rPr sz="2800" dirty="0">
                <a:latin typeface="Arial"/>
                <a:cs typeface="Arial"/>
              </a:rPr>
              <a:t>packets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from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router’s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input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appropriate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router output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A8C31-CA9D-54E8-D7D6-A5C87F201000}"/>
              </a:ext>
            </a:extLst>
          </p:cNvPr>
          <p:cNvSpPr txBox="1"/>
          <p:nvPr/>
        </p:nvSpPr>
        <p:spPr>
          <a:xfrm>
            <a:off x="838200" y="1077918"/>
            <a:ext cx="10148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Our </a:t>
            </a:r>
            <a:r>
              <a:rPr lang="en-US" b="1" dirty="0">
                <a:solidFill>
                  <a:srgbClr val="FF0000"/>
                </a:solidFill>
              </a:rPr>
              <a:t>segments from the transport layer </a:t>
            </a:r>
            <a:r>
              <a:rPr lang="en-US" b="1" dirty="0"/>
              <a:t>are now </a:t>
            </a:r>
            <a:r>
              <a:rPr lang="en-US" b="1" u="sng" dirty="0"/>
              <a:t>encapsulated</a:t>
            </a:r>
            <a:r>
              <a:rPr lang="en-US" b="1" dirty="0"/>
              <a:t> into </a:t>
            </a:r>
            <a:r>
              <a:rPr lang="en-US" b="1" dirty="0">
                <a:solidFill>
                  <a:schemeClr val="accent4"/>
                </a:solidFill>
              </a:rPr>
              <a:t>network layer datagrams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E253F2-32F2-A70A-110C-77FA544EB09B}"/>
              </a:ext>
            </a:extLst>
          </p:cNvPr>
          <p:cNvSpPr/>
          <p:nvPr/>
        </p:nvSpPr>
        <p:spPr>
          <a:xfrm>
            <a:off x="2087033" y="2514600"/>
            <a:ext cx="1447800" cy="304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TCP Header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9BA0F7-44EF-0205-A259-4F94102AAD38}"/>
              </a:ext>
            </a:extLst>
          </p:cNvPr>
          <p:cNvSpPr/>
          <p:nvPr/>
        </p:nvSpPr>
        <p:spPr>
          <a:xfrm>
            <a:off x="2087033" y="2819400"/>
            <a:ext cx="1447800" cy="3048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Payload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668817-459F-3FAF-5035-792D1CDDF546}"/>
              </a:ext>
            </a:extLst>
          </p:cNvPr>
          <p:cNvSpPr/>
          <p:nvPr/>
        </p:nvSpPr>
        <p:spPr>
          <a:xfrm>
            <a:off x="2103966" y="2514600"/>
            <a:ext cx="1413933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30C493-EE2C-3648-233F-30B6410F694A}"/>
              </a:ext>
            </a:extLst>
          </p:cNvPr>
          <p:cNvSpPr/>
          <p:nvPr/>
        </p:nvSpPr>
        <p:spPr>
          <a:xfrm>
            <a:off x="2091266" y="2175896"/>
            <a:ext cx="1447800" cy="3048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IP Header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913F70-243D-4B6C-4F0E-CD387DA49F03}"/>
              </a:ext>
            </a:extLst>
          </p:cNvPr>
          <p:cNvSpPr/>
          <p:nvPr/>
        </p:nvSpPr>
        <p:spPr>
          <a:xfrm>
            <a:off x="2057400" y="2133324"/>
            <a:ext cx="1524000" cy="1024779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4C2C189-97C7-944C-CC1F-4EFABA7BC0A5}"/>
                  </a:ext>
                </a:extLst>
              </p14:cNvPr>
              <p14:cNvContentPartPr/>
              <p14:nvPr/>
            </p14:nvContentPartPr>
            <p14:xfrm>
              <a:off x="3632038" y="2514445"/>
              <a:ext cx="130680" cy="603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4C2C189-97C7-944C-CC1F-4EFABA7BC0A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27718" y="2510125"/>
                <a:ext cx="139320" cy="61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ACE3890-DF59-B526-8474-521375C50F12}"/>
                  </a:ext>
                </a:extLst>
              </p14:cNvPr>
              <p14:cNvContentPartPr/>
              <p14:nvPr/>
            </p14:nvContentPartPr>
            <p14:xfrm>
              <a:off x="1780918" y="2090365"/>
              <a:ext cx="228960" cy="10922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ACE3890-DF59-B526-8474-521375C50F1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76598" y="2086045"/>
                <a:ext cx="237600" cy="110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37016C7A-03AC-93F9-C6E1-AF5DFCD0B6D2}"/>
              </a:ext>
            </a:extLst>
          </p:cNvPr>
          <p:cNvGrpSpPr/>
          <p:nvPr/>
        </p:nvGrpSpPr>
        <p:grpSpPr>
          <a:xfrm>
            <a:off x="3198598" y="2745565"/>
            <a:ext cx="1332720" cy="824760"/>
            <a:chOff x="3198598" y="2745565"/>
            <a:chExt cx="1332720" cy="82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DC39FF6-9FED-DEB8-51BF-B5D6E7766B0B}"/>
                    </a:ext>
                  </a:extLst>
                </p14:cNvPr>
                <p14:cNvContentPartPr/>
                <p14:nvPr/>
              </p14:nvContentPartPr>
              <p14:xfrm>
                <a:off x="3891958" y="2768245"/>
                <a:ext cx="51480" cy="122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DC39FF6-9FED-DEB8-51BF-B5D6E7766B0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87638" y="2763925"/>
                  <a:ext cx="601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31E74D3-0035-91E9-6935-A041F764034C}"/>
                    </a:ext>
                  </a:extLst>
                </p14:cNvPr>
                <p14:cNvContentPartPr/>
                <p14:nvPr/>
              </p14:nvContentPartPr>
              <p14:xfrm>
                <a:off x="3877918" y="2745565"/>
                <a:ext cx="239400" cy="28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31E74D3-0035-91E9-6935-A041F764034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873598" y="2741245"/>
                  <a:ext cx="2480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EC32050-4EB9-D2C7-4345-504E7A6FD171}"/>
                    </a:ext>
                  </a:extLst>
                </p14:cNvPr>
                <p14:cNvContentPartPr/>
                <p14:nvPr/>
              </p14:nvContentPartPr>
              <p14:xfrm>
                <a:off x="4030918" y="2796325"/>
                <a:ext cx="151920" cy="114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EC32050-4EB9-D2C7-4345-504E7A6FD17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026598" y="2792005"/>
                  <a:ext cx="1605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C1AB2DE-274F-6F0C-35D7-102A1442C6F6}"/>
                    </a:ext>
                  </a:extLst>
                </p14:cNvPr>
                <p14:cNvContentPartPr/>
                <p14:nvPr/>
              </p14:nvContentPartPr>
              <p14:xfrm>
                <a:off x="4246918" y="2812885"/>
                <a:ext cx="4680" cy="145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C1AB2DE-274F-6F0C-35D7-102A1442C6F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42598" y="2808565"/>
                  <a:ext cx="133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4875F51-FF76-5282-EFD3-65F6E329733D}"/>
                    </a:ext>
                  </a:extLst>
                </p14:cNvPr>
                <p14:cNvContentPartPr/>
                <p14:nvPr/>
              </p14:nvContentPartPr>
              <p14:xfrm>
                <a:off x="4246198" y="2782645"/>
                <a:ext cx="127440" cy="79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4875F51-FF76-5282-EFD3-65F6E329733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241878" y="2778325"/>
                  <a:ext cx="1360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BB7F1ED-3A79-E36C-54C5-BDB2ED078254}"/>
                    </a:ext>
                  </a:extLst>
                </p14:cNvPr>
                <p14:cNvContentPartPr/>
                <p14:nvPr/>
              </p14:nvContentPartPr>
              <p14:xfrm>
                <a:off x="3786478" y="2986765"/>
                <a:ext cx="167040" cy="171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BB7F1ED-3A79-E36C-54C5-BDB2ED07825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782158" y="2982445"/>
                  <a:ext cx="1756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6656F59-685C-B948-5624-CEF1E689BD91}"/>
                    </a:ext>
                  </a:extLst>
                </p14:cNvPr>
                <p14:cNvContentPartPr/>
                <p14:nvPr/>
              </p14:nvContentPartPr>
              <p14:xfrm>
                <a:off x="3986638" y="3082885"/>
                <a:ext cx="81000" cy="81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6656F59-685C-B948-5624-CEF1E689BD9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982318" y="3078565"/>
                  <a:ext cx="896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3C90D03-266D-E46D-6640-19E080360E82}"/>
                    </a:ext>
                  </a:extLst>
                </p14:cNvPr>
                <p14:cNvContentPartPr/>
                <p14:nvPr/>
              </p14:nvContentPartPr>
              <p14:xfrm>
                <a:off x="4054318" y="3074605"/>
                <a:ext cx="98640" cy="148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3C90D03-266D-E46D-6640-19E080360E8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049998" y="3070285"/>
                  <a:ext cx="1072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0998AC6-09A5-CBFB-A175-C4E44B2BECEC}"/>
                    </a:ext>
                  </a:extLst>
                </p14:cNvPr>
                <p14:cNvContentPartPr/>
                <p14:nvPr/>
              </p14:nvContentPartPr>
              <p14:xfrm>
                <a:off x="4157278" y="3074245"/>
                <a:ext cx="95040" cy="75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0998AC6-09A5-CBFB-A175-C4E44B2BECE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52958" y="3069925"/>
                  <a:ext cx="1036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3C56241-59FF-37E0-5DCA-0121D4A8BA67}"/>
                    </a:ext>
                  </a:extLst>
                </p14:cNvPr>
                <p14:cNvContentPartPr/>
                <p14:nvPr/>
              </p14:nvContentPartPr>
              <p14:xfrm>
                <a:off x="4276438" y="3089365"/>
                <a:ext cx="78120" cy="67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3C56241-59FF-37E0-5DCA-0121D4A8BA6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272118" y="3085045"/>
                  <a:ext cx="867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4BCE191-8831-1712-9E47-E508FD5C674D}"/>
                    </a:ext>
                  </a:extLst>
                </p14:cNvPr>
                <p14:cNvContentPartPr/>
                <p14:nvPr/>
              </p14:nvContentPartPr>
              <p14:xfrm>
                <a:off x="4373998" y="3082885"/>
                <a:ext cx="51840" cy="72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4BCE191-8831-1712-9E47-E508FD5C674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69678" y="3078565"/>
                  <a:ext cx="604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A140186-DA5B-4180-0C3D-C9D31614DDE5}"/>
                    </a:ext>
                  </a:extLst>
                </p14:cNvPr>
                <p14:cNvContentPartPr/>
                <p14:nvPr/>
              </p14:nvContentPartPr>
              <p14:xfrm>
                <a:off x="4476238" y="3023845"/>
                <a:ext cx="47160" cy="145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A140186-DA5B-4180-0C3D-C9D31614DDE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71918" y="3019525"/>
                  <a:ext cx="558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CF2668D-14C2-D1C7-9516-E2D7AD26D027}"/>
                    </a:ext>
                  </a:extLst>
                </p14:cNvPr>
                <p14:cNvContentPartPr/>
                <p14:nvPr/>
              </p14:nvContentPartPr>
              <p14:xfrm>
                <a:off x="4452838" y="3091885"/>
                <a:ext cx="78480" cy="2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CF2668D-14C2-D1C7-9516-E2D7AD26D02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48518" y="3087565"/>
                  <a:ext cx="87120" cy="1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85BA6CD-634B-D98B-5ADF-1D56C0226C36}"/>
                    </a:ext>
                  </a:extLst>
                </p14:cNvPr>
                <p14:cNvContentPartPr/>
                <p14:nvPr/>
              </p14:nvContentPartPr>
              <p14:xfrm>
                <a:off x="3198598" y="3008005"/>
                <a:ext cx="36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85BA6CD-634B-D98B-5ADF-1D56C0226C3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194278" y="3003685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CD4FA55-02B5-FF0D-9950-CCD627B9A22A}"/>
                    </a:ext>
                  </a:extLst>
                </p14:cNvPr>
                <p14:cNvContentPartPr/>
                <p14:nvPr/>
              </p14:nvContentPartPr>
              <p14:xfrm>
                <a:off x="3201838" y="3008005"/>
                <a:ext cx="720" cy="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CD4FA55-02B5-FF0D-9950-CCD627B9A22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197518" y="3003685"/>
                  <a:ext cx="936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2BCDEDC-BE7D-146E-0CD7-FCE5D0F6DF20}"/>
                    </a:ext>
                  </a:extLst>
                </p14:cNvPr>
                <p14:cNvContentPartPr/>
                <p14:nvPr/>
              </p14:nvContentPartPr>
              <p14:xfrm>
                <a:off x="3224158" y="3014485"/>
                <a:ext cx="15480" cy="8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2BCDEDC-BE7D-146E-0CD7-FCE5D0F6DF2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219838" y="3010165"/>
                  <a:ext cx="2412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1FA68B3-2BFD-8CE3-E2FF-C90FD32EADD4}"/>
                    </a:ext>
                  </a:extLst>
                </p14:cNvPr>
                <p14:cNvContentPartPr/>
                <p14:nvPr/>
              </p14:nvContentPartPr>
              <p14:xfrm>
                <a:off x="3279598" y="3031765"/>
                <a:ext cx="21960" cy="27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1FA68B3-2BFD-8CE3-E2FF-C90FD32EADD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275278" y="3027445"/>
                  <a:ext cx="306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E4B6C3D-6C9A-610C-C444-A4BA3AC7DC7C}"/>
                    </a:ext>
                  </a:extLst>
                </p14:cNvPr>
                <p14:cNvContentPartPr/>
                <p14:nvPr/>
              </p14:nvContentPartPr>
              <p14:xfrm>
                <a:off x="3317758" y="3071725"/>
                <a:ext cx="62280" cy="57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E4B6C3D-6C9A-610C-C444-A4BA3AC7DC7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313438" y="3067405"/>
                  <a:ext cx="709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80070E7-2024-D177-4518-3741981D57B5}"/>
                    </a:ext>
                  </a:extLst>
                </p14:cNvPr>
                <p14:cNvContentPartPr/>
                <p14:nvPr/>
              </p14:nvContentPartPr>
              <p14:xfrm>
                <a:off x="3401998" y="3162085"/>
                <a:ext cx="24840" cy="75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80070E7-2024-D177-4518-3741981D57B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397678" y="3157765"/>
                  <a:ext cx="334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915F554-CFC3-AAD2-B761-BD379476862E}"/>
                    </a:ext>
                  </a:extLst>
                </p14:cNvPr>
                <p14:cNvContentPartPr/>
                <p14:nvPr/>
              </p14:nvContentPartPr>
              <p14:xfrm>
                <a:off x="3430438" y="3252445"/>
                <a:ext cx="63720" cy="1177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915F554-CFC3-AAD2-B761-BD379476862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426118" y="3248125"/>
                  <a:ext cx="723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E0130D3-B6D4-BE4E-B884-4E41F568BD3F}"/>
                    </a:ext>
                  </a:extLst>
                </p14:cNvPr>
                <p14:cNvContentPartPr/>
                <p14:nvPr/>
              </p14:nvContentPartPr>
              <p14:xfrm>
                <a:off x="3512878" y="3389245"/>
                <a:ext cx="94680" cy="31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E0130D3-B6D4-BE4E-B884-4E41F568BD3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508558" y="3384925"/>
                  <a:ext cx="103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8C451BE-9CDF-C1ED-CD73-0411F0C484C9}"/>
                    </a:ext>
                  </a:extLst>
                </p14:cNvPr>
                <p14:cNvContentPartPr/>
                <p14:nvPr/>
              </p14:nvContentPartPr>
              <p14:xfrm>
                <a:off x="3635278" y="3422365"/>
                <a:ext cx="22680" cy="3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8C451BE-9CDF-C1ED-CD73-0411F0C484C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630958" y="3418045"/>
                  <a:ext cx="31320" cy="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78983DF-D08C-6D47-7935-E9C313A65FA9}"/>
                    </a:ext>
                  </a:extLst>
                </p14:cNvPr>
                <p14:cNvContentPartPr/>
                <p14:nvPr/>
              </p14:nvContentPartPr>
              <p14:xfrm>
                <a:off x="3644638" y="3387085"/>
                <a:ext cx="29520" cy="885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78983DF-D08C-6D47-7935-E9C313A65FA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640318" y="3382765"/>
                  <a:ext cx="381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1297334-8F08-4DAA-E457-B832D40D4029}"/>
                    </a:ext>
                  </a:extLst>
                </p14:cNvPr>
                <p14:cNvContentPartPr/>
                <p14:nvPr/>
              </p14:nvContentPartPr>
              <p14:xfrm>
                <a:off x="3720958" y="3392125"/>
                <a:ext cx="28800" cy="1461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1297334-8F08-4DAA-E457-B832D40D402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716638" y="3387805"/>
                  <a:ext cx="374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3ACDCDD-7461-0B5F-E4A1-1553E13EDA87}"/>
                    </a:ext>
                  </a:extLst>
                </p14:cNvPr>
                <p14:cNvContentPartPr/>
                <p14:nvPr/>
              </p14:nvContentPartPr>
              <p14:xfrm>
                <a:off x="3790798" y="3409765"/>
                <a:ext cx="49680" cy="127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3ACDCDD-7461-0B5F-E4A1-1553E13EDA8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786478" y="3405445"/>
                  <a:ext cx="583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5DB3529-8694-A403-C40A-F3333C0A0843}"/>
                    </a:ext>
                  </a:extLst>
                </p14:cNvPr>
                <p14:cNvContentPartPr/>
                <p14:nvPr/>
              </p14:nvContentPartPr>
              <p14:xfrm>
                <a:off x="3733558" y="3473125"/>
                <a:ext cx="120600" cy="82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5DB3529-8694-A403-C40A-F3333C0A084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729238" y="3468805"/>
                  <a:ext cx="12924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3AAFF0D-ED79-16FB-DD54-6C17EDAAB4D1}"/>
                    </a:ext>
                  </a:extLst>
                </p14:cNvPr>
                <p14:cNvContentPartPr/>
                <p14:nvPr/>
              </p14:nvContentPartPr>
              <p14:xfrm>
                <a:off x="3882238" y="3447925"/>
                <a:ext cx="23400" cy="106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3AAFF0D-ED79-16FB-DD54-6C17EDAAB4D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877918" y="3443605"/>
                  <a:ext cx="320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5A6A585-7830-59DF-B938-AD761B58807C}"/>
                    </a:ext>
                  </a:extLst>
                </p14:cNvPr>
                <p14:cNvContentPartPr/>
                <p14:nvPr/>
              </p14:nvContentPartPr>
              <p14:xfrm>
                <a:off x="3863878" y="3427045"/>
                <a:ext cx="127800" cy="13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5A6A585-7830-59DF-B938-AD761B58807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859558" y="3422725"/>
                  <a:ext cx="1364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1A432B9-7027-693B-DDAF-4B87D0D6E91A}"/>
                    </a:ext>
                  </a:extLst>
                </p14:cNvPr>
                <p14:cNvContentPartPr/>
                <p14:nvPr/>
              </p14:nvContentPartPr>
              <p14:xfrm>
                <a:off x="4048198" y="3471685"/>
                <a:ext cx="19080" cy="79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1A432B9-7027-693B-DDAF-4B87D0D6E91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043878" y="3467365"/>
                  <a:ext cx="277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52F5ABA-0A9A-B761-8ADE-0E79A21CD0A4}"/>
                    </a:ext>
                  </a:extLst>
                </p14:cNvPr>
                <p14:cNvContentPartPr/>
                <p14:nvPr/>
              </p14:nvContentPartPr>
              <p14:xfrm>
                <a:off x="4001758" y="3445405"/>
                <a:ext cx="180720" cy="13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52F5ABA-0A9A-B761-8ADE-0E79A21CD0A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997438" y="3441085"/>
                  <a:ext cx="1893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9EDAB85-8D55-FDA5-6F85-A8F4A566826D}"/>
                    </a:ext>
                  </a:extLst>
                </p14:cNvPr>
                <p14:cNvContentPartPr/>
                <p14:nvPr/>
              </p14:nvContentPartPr>
              <p14:xfrm>
                <a:off x="4231078" y="3481045"/>
                <a:ext cx="19080" cy="892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9EDAB85-8D55-FDA5-6F85-A8F4A566826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226758" y="3476725"/>
                  <a:ext cx="277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CF5DAB4-A852-FE8F-7A47-F528D99581C9}"/>
                    </a:ext>
                  </a:extLst>
                </p14:cNvPr>
                <p14:cNvContentPartPr/>
                <p14:nvPr/>
              </p14:nvContentPartPr>
              <p14:xfrm>
                <a:off x="4227118" y="3449725"/>
                <a:ext cx="109800" cy="730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CF5DAB4-A852-FE8F-7A47-F528D99581C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222798" y="3445405"/>
                  <a:ext cx="118440" cy="8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F13569D-58EA-5B5F-055C-506C9FA73C1E}"/>
              </a:ext>
            </a:extLst>
          </p:cNvPr>
          <p:cNvGrpSpPr/>
          <p:nvPr/>
        </p:nvGrpSpPr>
        <p:grpSpPr>
          <a:xfrm>
            <a:off x="495250" y="2734405"/>
            <a:ext cx="1279800" cy="401400"/>
            <a:chOff x="495250" y="2734405"/>
            <a:chExt cx="1279800" cy="40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1005E53-E63B-571E-84D3-FE0539F0EF1F}"/>
                    </a:ext>
                  </a:extLst>
                </p14:cNvPr>
                <p14:cNvContentPartPr/>
                <p14:nvPr/>
              </p14:nvContentPartPr>
              <p14:xfrm>
                <a:off x="495250" y="2763565"/>
                <a:ext cx="3600" cy="196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1005E53-E63B-571E-84D3-FE0539F0EF1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90930" y="2759245"/>
                  <a:ext cx="122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5F8E102-3E29-6F22-FF9B-8BD9F02EEC84}"/>
                    </a:ext>
                  </a:extLst>
                </p14:cNvPr>
                <p14:cNvContentPartPr/>
                <p14:nvPr/>
              </p14:nvContentPartPr>
              <p14:xfrm>
                <a:off x="507850" y="2734405"/>
                <a:ext cx="154080" cy="183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5F8E102-3E29-6F22-FF9B-8BD9F02EEC8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03530" y="2730085"/>
                  <a:ext cx="1627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52045A3-B622-4C5F-9B53-C6D843809EC4}"/>
                    </a:ext>
                  </a:extLst>
                </p14:cNvPr>
                <p14:cNvContentPartPr/>
                <p14:nvPr/>
              </p14:nvContentPartPr>
              <p14:xfrm>
                <a:off x="641050" y="2878045"/>
                <a:ext cx="199800" cy="1191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52045A3-B622-4C5F-9B53-C6D843809EC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36730" y="2873725"/>
                  <a:ext cx="2084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613F450-663C-8232-81BB-4C29A4A47552}"/>
                    </a:ext>
                  </a:extLst>
                </p14:cNvPr>
                <p14:cNvContentPartPr/>
                <p14:nvPr/>
              </p14:nvContentPartPr>
              <p14:xfrm>
                <a:off x="877570" y="2804965"/>
                <a:ext cx="11160" cy="1371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613F450-663C-8232-81BB-4C29A4A4755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73250" y="2800645"/>
                  <a:ext cx="198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6690299-4B8E-581C-F221-050FDC2A8896}"/>
                    </a:ext>
                  </a:extLst>
                </p14:cNvPr>
                <p14:cNvContentPartPr/>
                <p14:nvPr/>
              </p14:nvContentPartPr>
              <p14:xfrm>
                <a:off x="844450" y="2869405"/>
                <a:ext cx="137520" cy="18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6690299-4B8E-581C-F221-050FDC2A889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40130" y="2865085"/>
                  <a:ext cx="1461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2C2D0D6-AB42-EE66-10C2-5219711BA8D1}"/>
                    </a:ext>
                  </a:extLst>
                </p14:cNvPr>
                <p14:cNvContentPartPr/>
                <p14:nvPr/>
              </p14:nvContentPartPr>
              <p14:xfrm>
                <a:off x="990610" y="2873005"/>
                <a:ext cx="219240" cy="124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2C2D0D6-AB42-EE66-10C2-5219711BA8D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86290" y="2868685"/>
                  <a:ext cx="227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9F6B143-9913-5B62-F245-F76A7DAFD31E}"/>
                    </a:ext>
                  </a:extLst>
                </p14:cNvPr>
                <p14:cNvContentPartPr/>
                <p14:nvPr/>
              </p14:nvContentPartPr>
              <p14:xfrm>
                <a:off x="1166290" y="2873365"/>
                <a:ext cx="174960" cy="262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9F6B143-9913-5B62-F245-F76A7DAFD31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61970" y="2869045"/>
                  <a:ext cx="1836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5E334EF-A3E2-EEC8-FAFF-1E81EDDFC94B}"/>
                    </a:ext>
                  </a:extLst>
                </p14:cNvPr>
                <p14:cNvContentPartPr/>
                <p14:nvPr/>
              </p14:nvContentPartPr>
              <p14:xfrm>
                <a:off x="1361410" y="2884165"/>
                <a:ext cx="52560" cy="882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5E334EF-A3E2-EEC8-FAFF-1E81EDDFC94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357090" y="2879845"/>
                  <a:ext cx="612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11A4C23-8C71-FC85-FC65-BCA30391B9C6}"/>
                    </a:ext>
                  </a:extLst>
                </p14:cNvPr>
                <p14:cNvContentPartPr/>
                <p14:nvPr/>
              </p14:nvContentPartPr>
              <p14:xfrm>
                <a:off x="1443490" y="2858965"/>
                <a:ext cx="194760" cy="117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11A4C23-8C71-FC85-FC65-BCA30391B9C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439170" y="2854645"/>
                  <a:ext cx="2034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0A5CFEE-A9B5-FB69-F9F4-69BF2B530EFC}"/>
                    </a:ext>
                  </a:extLst>
                </p14:cNvPr>
                <p14:cNvContentPartPr/>
                <p14:nvPr/>
              </p14:nvContentPartPr>
              <p14:xfrm>
                <a:off x="1633210" y="2846005"/>
                <a:ext cx="141840" cy="120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0A5CFEE-A9B5-FB69-F9F4-69BF2B530EF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628890" y="2841685"/>
                  <a:ext cx="150480" cy="1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48EE132-F3DD-C0FE-0AA7-3C50B2095E4A}"/>
              </a:ext>
            </a:extLst>
          </p:cNvPr>
          <p:cNvGrpSpPr/>
          <p:nvPr/>
        </p:nvGrpSpPr>
        <p:grpSpPr>
          <a:xfrm>
            <a:off x="709450" y="2333725"/>
            <a:ext cx="671760" cy="234720"/>
            <a:chOff x="709450" y="2333725"/>
            <a:chExt cx="671760" cy="23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177D62D-5FBD-736E-377A-8E174538CC1B}"/>
                    </a:ext>
                  </a:extLst>
                </p14:cNvPr>
                <p14:cNvContentPartPr/>
                <p14:nvPr/>
              </p14:nvContentPartPr>
              <p14:xfrm>
                <a:off x="822490" y="2390605"/>
                <a:ext cx="93600" cy="1778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177D62D-5FBD-736E-377A-8E174538CC1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18170" y="2386285"/>
                  <a:ext cx="1022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6D1DCF3-A81F-7071-389F-4DEF87407553}"/>
                    </a:ext>
                  </a:extLst>
                </p14:cNvPr>
                <p14:cNvContentPartPr/>
                <p14:nvPr/>
              </p14:nvContentPartPr>
              <p14:xfrm>
                <a:off x="782530" y="2355325"/>
                <a:ext cx="295920" cy="259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6D1DCF3-A81F-7071-389F-4DEF8740755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78210" y="2351005"/>
                  <a:ext cx="3045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EE794E6-7EA7-D1AA-198F-4BF6FB08151E}"/>
                    </a:ext>
                  </a:extLst>
                </p14:cNvPr>
                <p14:cNvContentPartPr/>
                <p14:nvPr/>
              </p14:nvContentPartPr>
              <p14:xfrm>
                <a:off x="709450" y="2557285"/>
                <a:ext cx="237960" cy="36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EE794E6-7EA7-D1AA-198F-4BF6FB08151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05130" y="2552965"/>
                  <a:ext cx="246600" cy="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256167F-CFFC-4C3E-2F04-32A43D731E32}"/>
                    </a:ext>
                  </a:extLst>
                </p14:cNvPr>
                <p14:cNvContentPartPr/>
                <p14:nvPr/>
              </p14:nvContentPartPr>
              <p14:xfrm>
                <a:off x="1200850" y="2379445"/>
                <a:ext cx="10800" cy="1458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256167F-CFFC-4C3E-2F04-32A43D731E3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196530" y="2375125"/>
                  <a:ext cx="194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6D8483E-94AC-0969-CB0C-8B82EF3E19B6}"/>
                    </a:ext>
                  </a:extLst>
                </p14:cNvPr>
                <p14:cNvContentPartPr/>
                <p14:nvPr/>
              </p14:nvContentPartPr>
              <p14:xfrm>
                <a:off x="1179970" y="2333725"/>
                <a:ext cx="201240" cy="1195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6D8483E-94AC-0969-CB0C-8B82EF3E19B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175650" y="2329405"/>
                  <a:ext cx="209880" cy="12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9E305FC5-0C88-D6FC-4D11-823629B93B08}"/>
                  </a:ext>
                </a:extLst>
              </p14:cNvPr>
              <p14:cNvContentPartPr/>
              <p14:nvPr/>
            </p14:nvContentPartPr>
            <p14:xfrm>
              <a:off x="1857698" y="3565833"/>
              <a:ext cx="360" cy="3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9E305FC5-0C88-D6FC-4D11-823629B93B0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53378" y="3561513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object 6">
            <a:extLst>
              <a:ext uri="{FF2B5EF4-FFF2-40B4-BE49-F238E27FC236}">
                <a16:creationId xmlns:a16="http://schemas.microsoft.com/office/drawing/2014/main" id="{A3032457-B4CE-9E8D-4D71-A4665A2EDF96}"/>
              </a:ext>
            </a:extLst>
          </p:cNvPr>
          <p:cNvGrpSpPr/>
          <p:nvPr/>
        </p:nvGrpSpPr>
        <p:grpSpPr>
          <a:xfrm>
            <a:off x="7467600" y="4038600"/>
            <a:ext cx="3442335" cy="512445"/>
            <a:chOff x="836675" y="3262896"/>
            <a:chExt cx="3442335" cy="512445"/>
          </a:xfrm>
        </p:grpSpPr>
        <p:pic>
          <p:nvPicPr>
            <p:cNvPr id="79" name="object 7">
              <a:extLst>
                <a:ext uri="{FF2B5EF4-FFF2-40B4-BE49-F238E27FC236}">
                  <a16:creationId xmlns:a16="http://schemas.microsoft.com/office/drawing/2014/main" id="{113CF8D5-D63E-69C0-BEC1-70D16C086054}"/>
                </a:ext>
              </a:extLst>
            </p:cNvPr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844105" y="3270376"/>
              <a:ext cx="3428555" cy="498856"/>
            </a:xfrm>
            <a:prstGeom prst="rect">
              <a:avLst/>
            </a:prstGeom>
          </p:spPr>
        </p:pic>
        <p:pic>
          <p:nvPicPr>
            <p:cNvPr id="80" name="object 8">
              <a:extLst>
                <a:ext uri="{FF2B5EF4-FFF2-40B4-BE49-F238E27FC236}">
                  <a16:creationId xmlns:a16="http://schemas.microsoft.com/office/drawing/2014/main" id="{4A5EA7F6-E0A6-8326-5614-FF7644E3F3BC}"/>
                </a:ext>
              </a:extLst>
            </p:cNvPr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3231133" y="3584320"/>
              <a:ext cx="139064" cy="124714"/>
            </a:xfrm>
            <a:prstGeom prst="rect">
              <a:avLst/>
            </a:prstGeom>
          </p:spPr>
        </p:pic>
        <p:pic>
          <p:nvPicPr>
            <p:cNvPr id="81" name="object 9">
              <a:extLst>
                <a:ext uri="{FF2B5EF4-FFF2-40B4-BE49-F238E27FC236}">
                  <a16:creationId xmlns:a16="http://schemas.microsoft.com/office/drawing/2014/main" id="{98EA7E5E-FC63-04A4-9C9C-F6F9E9207D6E}"/>
                </a:ext>
              </a:extLst>
            </p:cNvPr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2011933" y="3584320"/>
              <a:ext cx="139064" cy="124714"/>
            </a:xfrm>
            <a:prstGeom prst="rect">
              <a:avLst/>
            </a:prstGeom>
          </p:spPr>
        </p:pic>
        <p:pic>
          <p:nvPicPr>
            <p:cNvPr id="82" name="object 10">
              <a:extLst>
                <a:ext uri="{FF2B5EF4-FFF2-40B4-BE49-F238E27FC236}">
                  <a16:creationId xmlns:a16="http://schemas.microsoft.com/office/drawing/2014/main" id="{7580822C-144C-40A2-38F9-9DC58400CD5F}"/>
                </a:ext>
              </a:extLst>
            </p:cNvPr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1402333" y="3584320"/>
              <a:ext cx="139065" cy="124714"/>
            </a:xfrm>
            <a:prstGeom prst="rect">
              <a:avLst/>
            </a:prstGeom>
          </p:spPr>
        </p:pic>
        <p:pic>
          <p:nvPicPr>
            <p:cNvPr id="83" name="object 11">
              <a:extLst>
                <a:ext uri="{FF2B5EF4-FFF2-40B4-BE49-F238E27FC236}">
                  <a16:creationId xmlns:a16="http://schemas.microsoft.com/office/drawing/2014/main" id="{A8278A00-F96C-2A3F-B440-5752B689365F}"/>
                </a:ext>
              </a:extLst>
            </p:cNvPr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4032503" y="3463416"/>
              <a:ext cx="152908" cy="95631"/>
            </a:xfrm>
            <a:prstGeom prst="rect">
              <a:avLst/>
            </a:prstGeom>
          </p:spPr>
        </p:pic>
        <p:sp>
          <p:nvSpPr>
            <p:cNvPr id="84" name="object 12">
              <a:extLst>
                <a:ext uri="{FF2B5EF4-FFF2-40B4-BE49-F238E27FC236}">
                  <a16:creationId xmlns:a16="http://schemas.microsoft.com/office/drawing/2014/main" id="{B0C9CE6B-259A-9128-8AD4-06B006430997}"/>
                </a:ext>
              </a:extLst>
            </p:cNvPr>
            <p:cNvSpPr/>
            <p:nvPr/>
          </p:nvSpPr>
          <p:spPr>
            <a:xfrm>
              <a:off x="1314322" y="3397630"/>
              <a:ext cx="2958465" cy="372110"/>
            </a:xfrm>
            <a:custGeom>
              <a:avLst/>
              <a:gdLst/>
              <a:ahLst/>
              <a:cxnLst/>
              <a:rect l="l" t="t" r="r" b="b"/>
              <a:pathLst>
                <a:path w="2958465" h="372110">
                  <a:moveTo>
                    <a:pt x="2789301" y="0"/>
                  </a:moveTo>
                  <a:lnTo>
                    <a:pt x="2860246" y="13065"/>
                  </a:lnTo>
                  <a:lnTo>
                    <a:pt x="2914523" y="52324"/>
                  </a:lnTo>
                  <a:lnTo>
                    <a:pt x="2948431" y="118681"/>
                  </a:lnTo>
                  <a:lnTo>
                    <a:pt x="2956385" y="162302"/>
                  </a:lnTo>
                  <a:lnTo>
                    <a:pt x="2958338" y="212852"/>
                  </a:lnTo>
                  <a:lnTo>
                    <a:pt x="2722626" y="212852"/>
                  </a:lnTo>
                  <a:lnTo>
                    <a:pt x="2724409" y="232640"/>
                  </a:lnTo>
                  <a:lnTo>
                    <a:pt x="2745359" y="278003"/>
                  </a:lnTo>
                  <a:lnTo>
                    <a:pt x="2784060" y="299898"/>
                  </a:lnTo>
                  <a:lnTo>
                    <a:pt x="2799588" y="301371"/>
                  </a:lnTo>
                  <a:lnTo>
                    <a:pt x="2810259" y="300610"/>
                  </a:lnTo>
                  <a:lnTo>
                    <a:pt x="2843869" y="282305"/>
                  </a:lnTo>
                  <a:lnTo>
                    <a:pt x="2859531" y="250444"/>
                  </a:lnTo>
                  <a:lnTo>
                    <a:pt x="2953385" y="266192"/>
                  </a:lnTo>
                  <a:lnTo>
                    <a:pt x="2930048" y="311578"/>
                  </a:lnTo>
                  <a:lnTo>
                    <a:pt x="2896235" y="344678"/>
                  </a:lnTo>
                  <a:lnTo>
                    <a:pt x="2852324" y="364902"/>
                  </a:lnTo>
                  <a:lnTo>
                    <a:pt x="2798699" y="371602"/>
                  </a:lnTo>
                  <a:lnTo>
                    <a:pt x="2755316" y="367815"/>
                  </a:lnTo>
                  <a:lnTo>
                    <a:pt x="2717958" y="356457"/>
                  </a:lnTo>
                  <a:lnTo>
                    <a:pt x="2661412" y="311023"/>
                  </a:lnTo>
                  <a:lnTo>
                    <a:pt x="2635011" y="256079"/>
                  </a:lnTo>
                  <a:lnTo>
                    <a:pt x="2626232" y="188468"/>
                  </a:lnTo>
                  <a:lnTo>
                    <a:pt x="2629116" y="146675"/>
                  </a:lnTo>
                  <a:lnTo>
                    <a:pt x="2652218" y="77471"/>
                  </a:lnTo>
                  <a:lnTo>
                    <a:pt x="2697057" y="28128"/>
                  </a:lnTo>
                  <a:lnTo>
                    <a:pt x="2755489" y="3121"/>
                  </a:lnTo>
                  <a:lnTo>
                    <a:pt x="2789301" y="0"/>
                  </a:lnTo>
                  <a:close/>
                </a:path>
                <a:path w="2958465" h="372110">
                  <a:moveTo>
                    <a:pt x="2438527" y="0"/>
                  </a:moveTo>
                  <a:lnTo>
                    <a:pt x="2482211" y="6268"/>
                  </a:lnTo>
                  <a:lnTo>
                    <a:pt x="2518060" y="23939"/>
                  </a:lnTo>
                  <a:lnTo>
                    <a:pt x="2545667" y="58356"/>
                  </a:lnTo>
                  <a:lnTo>
                    <a:pt x="2556716" y="106172"/>
                  </a:lnTo>
                  <a:lnTo>
                    <a:pt x="2558034" y="142621"/>
                  </a:lnTo>
                  <a:lnTo>
                    <a:pt x="2558034" y="363601"/>
                  </a:lnTo>
                  <a:lnTo>
                    <a:pt x="2463927" y="363601"/>
                  </a:lnTo>
                  <a:lnTo>
                    <a:pt x="2463927" y="182118"/>
                  </a:lnTo>
                  <a:lnTo>
                    <a:pt x="2463547" y="155878"/>
                  </a:lnTo>
                  <a:lnTo>
                    <a:pt x="2457957" y="107569"/>
                  </a:lnTo>
                  <a:lnTo>
                    <a:pt x="2431155" y="77186"/>
                  </a:lnTo>
                  <a:lnTo>
                    <a:pt x="2405634" y="71882"/>
                  </a:lnTo>
                  <a:lnTo>
                    <a:pt x="2393751" y="72735"/>
                  </a:lnTo>
                  <a:lnTo>
                    <a:pt x="2352865" y="92559"/>
                  </a:lnTo>
                  <a:lnTo>
                    <a:pt x="2332001" y="134181"/>
                  </a:lnTo>
                  <a:lnTo>
                    <a:pt x="2328469" y="175087"/>
                  </a:lnTo>
                  <a:lnTo>
                    <a:pt x="2328037" y="202565"/>
                  </a:lnTo>
                  <a:lnTo>
                    <a:pt x="2328037" y="363601"/>
                  </a:lnTo>
                  <a:lnTo>
                    <a:pt x="2233929" y="363601"/>
                  </a:lnTo>
                  <a:lnTo>
                    <a:pt x="2233929" y="8001"/>
                  </a:lnTo>
                  <a:lnTo>
                    <a:pt x="2321305" y="8001"/>
                  </a:lnTo>
                  <a:lnTo>
                    <a:pt x="2321305" y="60198"/>
                  </a:lnTo>
                  <a:lnTo>
                    <a:pt x="2346069" y="33861"/>
                  </a:lnTo>
                  <a:lnTo>
                    <a:pt x="2373868" y="15049"/>
                  </a:lnTo>
                  <a:lnTo>
                    <a:pt x="2404691" y="3762"/>
                  </a:lnTo>
                  <a:lnTo>
                    <a:pt x="2438527" y="0"/>
                  </a:lnTo>
                  <a:close/>
                </a:path>
                <a:path w="2958465" h="372110">
                  <a:moveTo>
                    <a:pt x="1992502" y="0"/>
                  </a:moveTo>
                  <a:lnTo>
                    <a:pt x="2047462" y="3714"/>
                  </a:lnTo>
                  <a:lnTo>
                    <a:pt x="2086228" y="14859"/>
                  </a:lnTo>
                  <a:lnTo>
                    <a:pt x="2122233" y="41701"/>
                  </a:lnTo>
                  <a:lnTo>
                    <a:pt x="2139092" y="85185"/>
                  </a:lnTo>
                  <a:lnTo>
                    <a:pt x="2142236" y="136906"/>
                  </a:lnTo>
                  <a:lnTo>
                    <a:pt x="2141219" y="246761"/>
                  </a:lnTo>
                  <a:lnTo>
                    <a:pt x="2141503" y="268646"/>
                  </a:lnTo>
                  <a:lnTo>
                    <a:pt x="2145665" y="315849"/>
                  </a:lnTo>
                  <a:lnTo>
                    <a:pt x="2162682" y="363601"/>
                  </a:lnTo>
                  <a:lnTo>
                    <a:pt x="2069591" y="363601"/>
                  </a:lnTo>
                  <a:lnTo>
                    <a:pt x="2058924" y="330200"/>
                  </a:lnTo>
                  <a:lnTo>
                    <a:pt x="2057780" y="326517"/>
                  </a:lnTo>
                  <a:lnTo>
                    <a:pt x="2057146" y="324739"/>
                  </a:lnTo>
                  <a:lnTo>
                    <a:pt x="2044856" y="335718"/>
                  </a:lnTo>
                  <a:lnTo>
                    <a:pt x="2032174" y="345233"/>
                  </a:lnTo>
                  <a:lnTo>
                    <a:pt x="1991631" y="365065"/>
                  </a:lnTo>
                  <a:lnTo>
                    <a:pt x="1947037" y="371602"/>
                  </a:lnTo>
                  <a:lnTo>
                    <a:pt x="1920984" y="369744"/>
                  </a:lnTo>
                  <a:lnTo>
                    <a:pt x="1877689" y="354885"/>
                  </a:lnTo>
                  <a:lnTo>
                    <a:pt x="1846587" y="325953"/>
                  </a:lnTo>
                  <a:lnTo>
                    <a:pt x="1830776" y="288234"/>
                  </a:lnTo>
                  <a:lnTo>
                    <a:pt x="1828800" y="266446"/>
                  </a:lnTo>
                  <a:lnTo>
                    <a:pt x="1829702" y="251801"/>
                  </a:lnTo>
                  <a:lnTo>
                    <a:pt x="1843151" y="212725"/>
                  </a:lnTo>
                  <a:lnTo>
                    <a:pt x="1871297" y="183507"/>
                  </a:lnTo>
                  <a:lnTo>
                    <a:pt x="1915223" y="164798"/>
                  </a:lnTo>
                  <a:lnTo>
                    <a:pt x="1958339" y="154686"/>
                  </a:lnTo>
                  <a:lnTo>
                    <a:pt x="1988772" y="148591"/>
                  </a:lnTo>
                  <a:lnTo>
                    <a:pt x="2014156" y="142700"/>
                  </a:lnTo>
                  <a:lnTo>
                    <a:pt x="2034492" y="137023"/>
                  </a:lnTo>
                  <a:lnTo>
                    <a:pt x="2049779" y="131572"/>
                  </a:lnTo>
                  <a:lnTo>
                    <a:pt x="2049779" y="122174"/>
                  </a:lnTo>
                  <a:lnTo>
                    <a:pt x="2036444" y="83439"/>
                  </a:lnTo>
                  <a:lnTo>
                    <a:pt x="1985772" y="71882"/>
                  </a:lnTo>
                  <a:lnTo>
                    <a:pt x="1973962" y="72501"/>
                  </a:lnTo>
                  <a:lnTo>
                    <a:pt x="1933908" y="95408"/>
                  </a:lnTo>
                  <a:lnTo>
                    <a:pt x="1923923" y="116459"/>
                  </a:lnTo>
                  <a:lnTo>
                    <a:pt x="1838452" y="101092"/>
                  </a:lnTo>
                  <a:lnTo>
                    <a:pt x="1858073" y="56213"/>
                  </a:lnTo>
                  <a:lnTo>
                    <a:pt x="1887982" y="24765"/>
                  </a:lnTo>
                  <a:lnTo>
                    <a:pt x="1931717" y="6191"/>
                  </a:lnTo>
                  <a:lnTo>
                    <a:pt x="1959973" y="1547"/>
                  </a:lnTo>
                  <a:lnTo>
                    <a:pt x="1992502" y="0"/>
                  </a:lnTo>
                  <a:close/>
                </a:path>
                <a:path w="2958465" h="372110">
                  <a:moveTo>
                    <a:pt x="773303" y="0"/>
                  </a:moveTo>
                  <a:lnTo>
                    <a:pt x="828262" y="3714"/>
                  </a:lnTo>
                  <a:lnTo>
                    <a:pt x="867029" y="14859"/>
                  </a:lnTo>
                  <a:lnTo>
                    <a:pt x="903033" y="41701"/>
                  </a:lnTo>
                  <a:lnTo>
                    <a:pt x="919892" y="85185"/>
                  </a:lnTo>
                  <a:lnTo>
                    <a:pt x="923035" y="136906"/>
                  </a:lnTo>
                  <a:lnTo>
                    <a:pt x="922020" y="246761"/>
                  </a:lnTo>
                  <a:lnTo>
                    <a:pt x="922303" y="268646"/>
                  </a:lnTo>
                  <a:lnTo>
                    <a:pt x="926465" y="315849"/>
                  </a:lnTo>
                  <a:lnTo>
                    <a:pt x="943483" y="363601"/>
                  </a:lnTo>
                  <a:lnTo>
                    <a:pt x="850391" y="363601"/>
                  </a:lnTo>
                  <a:lnTo>
                    <a:pt x="839724" y="330200"/>
                  </a:lnTo>
                  <a:lnTo>
                    <a:pt x="838581" y="326517"/>
                  </a:lnTo>
                  <a:lnTo>
                    <a:pt x="837946" y="324739"/>
                  </a:lnTo>
                  <a:lnTo>
                    <a:pt x="825656" y="335718"/>
                  </a:lnTo>
                  <a:lnTo>
                    <a:pt x="812974" y="345233"/>
                  </a:lnTo>
                  <a:lnTo>
                    <a:pt x="772431" y="365065"/>
                  </a:lnTo>
                  <a:lnTo>
                    <a:pt x="727837" y="371602"/>
                  </a:lnTo>
                  <a:lnTo>
                    <a:pt x="701784" y="369744"/>
                  </a:lnTo>
                  <a:lnTo>
                    <a:pt x="658489" y="354885"/>
                  </a:lnTo>
                  <a:lnTo>
                    <a:pt x="627387" y="325953"/>
                  </a:lnTo>
                  <a:lnTo>
                    <a:pt x="611576" y="288234"/>
                  </a:lnTo>
                  <a:lnTo>
                    <a:pt x="609600" y="266446"/>
                  </a:lnTo>
                  <a:lnTo>
                    <a:pt x="610502" y="251801"/>
                  </a:lnTo>
                  <a:lnTo>
                    <a:pt x="623951" y="212725"/>
                  </a:lnTo>
                  <a:lnTo>
                    <a:pt x="652097" y="183507"/>
                  </a:lnTo>
                  <a:lnTo>
                    <a:pt x="696023" y="164798"/>
                  </a:lnTo>
                  <a:lnTo>
                    <a:pt x="739140" y="154686"/>
                  </a:lnTo>
                  <a:lnTo>
                    <a:pt x="769572" y="148591"/>
                  </a:lnTo>
                  <a:lnTo>
                    <a:pt x="794956" y="142700"/>
                  </a:lnTo>
                  <a:lnTo>
                    <a:pt x="815292" y="137023"/>
                  </a:lnTo>
                  <a:lnTo>
                    <a:pt x="830579" y="131572"/>
                  </a:lnTo>
                  <a:lnTo>
                    <a:pt x="830579" y="122174"/>
                  </a:lnTo>
                  <a:lnTo>
                    <a:pt x="817245" y="83439"/>
                  </a:lnTo>
                  <a:lnTo>
                    <a:pt x="766572" y="71882"/>
                  </a:lnTo>
                  <a:lnTo>
                    <a:pt x="754762" y="72501"/>
                  </a:lnTo>
                  <a:lnTo>
                    <a:pt x="714708" y="95408"/>
                  </a:lnTo>
                  <a:lnTo>
                    <a:pt x="704722" y="116459"/>
                  </a:lnTo>
                  <a:lnTo>
                    <a:pt x="619252" y="101092"/>
                  </a:lnTo>
                  <a:lnTo>
                    <a:pt x="638873" y="56213"/>
                  </a:lnTo>
                  <a:lnTo>
                    <a:pt x="668782" y="24765"/>
                  </a:lnTo>
                  <a:lnTo>
                    <a:pt x="712517" y="6191"/>
                  </a:lnTo>
                  <a:lnTo>
                    <a:pt x="740773" y="1547"/>
                  </a:lnTo>
                  <a:lnTo>
                    <a:pt x="773303" y="0"/>
                  </a:lnTo>
                  <a:close/>
                </a:path>
                <a:path w="2958465" h="372110">
                  <a:moveTo>
                    <a:pt x="163703" y="0"/>
                  </a:moveTo>
                  <a:lnTo>
                    <a:pt x="218662" y="3714"/>
                  </a:lnTo>
                  <a:lnTo>
                    <a:pt x="257429" y="14859"/>
                  </a:lnTo>
                  <a:lnTo>
                    <a:pt x="293433" y="41701"/>
                  </a:lnTo>
                  <a:lnTo>
                    <a:pt x="310292" y="85185"/>
                  </a:lnTo>
                  <a:lnTo>
                    <a:pt x="313435" y="136906"/>
                  </a:lnTo>
                  <a:lnTo>
                    <a:pt x="312420" y="246761"/>
                  </a:lnTo>
                  <a:lnTo>
                    <a:pt x="312703" y="268646"/>
                  </a:lnTo>
                  <a:lnTo>
                    <a:pt x="316865" y="315849"/>
                  </a:lnTo>
                  <a:lnTo>
                    <a:pt x="333883" y="363601"/>
                  </a:lnTo>
                  <a:lnTo>
                    <a:pt x="240792" y="363601"/>
                  </a:lnTo>
                  <a:lnTo>
                    <a:pt x="230124" y="330200"/>
                  </a:lnTo>
                  <a:lnTo>
                    <a:pt x="228981" y="326517"/>
                  </a:lnTo>
                  <a:lnTo>
                    <a:pt x="228346" y="324739"/>
                  </a:lnTo>
                  <a:lnTo>
                    <a:pt x="216056" y="335718"/>
                  </a:lnTo>
                  <a:lnTo>
                    <a:pt x="203374" y="345233"/>
                  </a:lnTo>
                  <a:lnTo>
                    <a:pt x="162831" y="365065"/>
                  </a:lnTo>
                  <a:lnTo>
                    <a:pt x="118237" y="371602"/>
                  </a:lnTo>
                  <a:lnTo>
                    <a:pt x="92184" y="369744"/>
                  </a:lnTo>
                  <a:lnTo>
                    <a:pt x="48889" y="354885"/>
                  </a:lnTo>
                  <a:lnTo>
                    <a:pt x="17787" y="325953"/>
                  </a:lnTo>
                  <a:lnTo>
                    <a:pt x="1976" y="288234"/>
                  </a:lnTo>
                  <a:lnTo>
                    <a:pt x="0" y="266446"/>
                  </a:lnTo>
                  <a:lnTo>
                    <a:pt x="902" y="251801"/>
                  </a:lnTo>
                  <a:lnTo>
                    <a:pt x="14351" y="212725"/>
                  </a:lnTo>
                  <a:lnTo>
                    <a:pt x="42497" y="183507"/>
                  </a:lnTo>
                  <a:lnTo>
                    <a:pt x="86423" y="164798"/>
                  </a:lnTo>
                  <a:lnTo>
                    <a:pt x="129540" y="154686"/>
                  </a:lnTo>
                  <a:lnTo>
                    <a:pt x="159972" y="148591"/>
                  </a:lnTo>
                  <a:lnTo>
                    <a:pt x="185356" y="142700"/>
                  </a:lnTo>
                  <a:lnTo>
                    <a:pt x="205692" y="137023"/>
                  </a:lnTo>
                  <a:lnTo>
                    <a:pt x="220980" y="131572"/>
                  </a:lnTo>
                  <a:lnTo>
                    <a:pt x="220980" y="122174"/>
                  </a:lnTo>
                  <a:lnTo>
                    <a:pt x="207645" y="83439"/>
                  </a:lnTo>
                  <a:lnTo>
                    <a:pt x="156972" y="71882"/>
                  </a:lnTo>
                  <a:lnTo>
                    <a:pt x="145162" y="72501"/>
                  </a:lnTo>
                  <a:lnTo>
                    <a:pt x="105108" y="95408"/>
                  </a:lnTo>
                  <a:lnTo>
                    <a:pt x="95123" y="116459"/>
                  </a:lnTo>
                  <a:lnTo>
                    <a:pt x="9652" y="101092"/>
                  </a:lnTo>
                  <a:lnTo>
                    <a:pt x="29273" y="56213"/>
                  </a:lnTo>
                  <a:lnTo>
                    <a:pt x="59182" y="24765"/>
                  </a:lnTo>
                  <a:lnTo>
                    <a:pt x="102917" y="6191"/>
                  </a:lnTo>
                  <a:lnTo>
                    <a:pt x="131173" y="1547"/>
                  </a:lnTo>
                  <a:lnTo>
                    <a:pt x="163703" y="0"/>
                  </a:lnTo>
                  <a:close/>
                </a:path>
              </a:pathLst>
            </a:custGeom>
            <a:ln w="12192">
              <a:solidFill>
                <a:srgbClr val="4F61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13">
              <a:extLst>
                <a:ext uri="{FF2B5EF4-FFF2-40B4-BE49-F238E27FC236}">
                  <a16:creationId xmlns:a16="http://schemas.microsoft.com/office/drawing/2014/main" id="{83BE95E8-4CB6-6B3C-9AD9-326E37945137}"/>
                </a:ext>
              </a:extLst>
            </p:cNvPr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2613913" y="3347211"/>
              <a:ext cx="186943" cy="151511"/>
            </a:xfrm>
            <a:prstGeom prst="rect">
              <a:avLst/>
            </a:prstGeom>
          </p:spPr>
        </p:pic>
        <p:sp>
          <p:nvSpPr>
            <p:cNvPr id="86" name="object 14">
              <a:extLst>
                <a:ext uri="{FF2B5EF4-FFF2-40B4-BE49-F238E27FC236}">
                  <a16:creationId xmlns:a16="http://schemas.microsoft.com/office/drawing/2014/main" id="{D2C6B716-5A5E-91A0-2073-EC1B38E2D29A}"/>
                </a:ext>
              </a:extLst>
            </p:cNvPr>
            <p:cNvSpPr/>
            <p:nvPr/>
          </p:nvSpPr>
          <p:spPr>
            <a:xfrm>
              <a:off x="943228" y="3353307"/>
              <a:ext cx="210185" cy="325755"/>
            </a:xfrm>
            <a:custGeom>
              <a:avLst/>
              <a:gdLst/>
              <a:ahLst/>
              <a:cxnLst/>
              <a:rect l="l" t="t" r="r" b="b"/>
              <a:pathLst>
                <a:path w="210184" h="325754">
                  <a:moveTo>
                    <a:pt x="0" y="0"/>
                  </a:moveTo>
                  <a:lnTo>
                    <a:pt x="0" y="325246"/>
                  </a:lnTo>
                  <a:lnTo>
                    <a:pt x="74002" y="325246"/>
                  </a:lnTo>
                  <a:lnTo>
                    <a:pt x="123292" y="322568"/>
                  </a:lnTo>
                  <a:lnTo>
                    <a:pt x="165497" y="306796"/>
                  </a:lnTo>
                  <a:lnTo>
                    <a:pt x="194524" y="268043"/>
                  </a:lnTo>
                  <a:lnTo>
                    <a:pt x="207448" y="213772"/>
                  </a:lnTo>
                  <a:lnTo>
                    <a:pt x="209956" y="162813"/>
                  </a:lnTo>
                  <a:lnTo>
                    <a:pt x="209329" y="135999"/>
                  </a:lnTo>
                  <a:lnTo>
                    <a:pt x="204309" y="92323"/>
                  </a:lnTo>
                  <a:lnTo>
                    <a:pt x="187859" y="48291"/>
                  </a:lnTo>
                  <a:lnTo>
                    <a:pt x="162133" y="20004"/>
                  </a:lnTo>
                  <a:lnTo>
                    <a:pt x="125907" y="4699"/>
                  </a:lnTo>
                  <a:lnTo>
                    <a:pt x="72349" y="305"/>
                  </a:lnTo>
                  <a:lnTo>
                    <a:pt x="44538" y="0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4F61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15">
              <a:extLst>
                <a:ext uri="{FF2B5EF4-FFF2-40B4-BE49-F238E27FC236}">
                  <a16:creationId xmlns:a16="http://schemas.microsoft.com/office/drawing/2014/main" id="{99ABA337-A468-5780-35CE-072B621FC653}"/>
                </a:ext>
              </a:extLst>
            </p:cNvPr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836675" y="3262896"/>
              <a:ext cx="3441954" cy="512432"/>
            </a:xfrm>
            <a:prstGeom prst="rect">
              <a:avLst/>
            </a:prstGeom>
          </p:spPr>
        </p:pic>
      </p:grpSp>
      <p:grpSp>
        <p:nvGrpSpPr>
          <p:cNvPr id="88" name="object 16">
            <a:extLst>
              <a:ext uri="{FF2B5EF4-FFF2-40B4-BE49-F238E27FC236}">
                <a16:creationId xmlns:a16="http://schemas.microsoft.com/office/drawing/2014/main" id="{77AFB34D-102E-95EE-47FB-AA1D9ACE7002}"/>
              </a:ext>
            </a:extLst>
          </p:cNvPr>
          <p:cNvGrpSpPr/>
          <p:nvPr/>
        </p:nvGrpSpPr>
        <p:grpSpPr>
          <a:xfrm>
            <a:off x="199835" y="4120315"/>
            <a:ext cx="4411980" cy="520700"/>
            <a:chOff x="6438900" y="3206508"/>
            <a:chExt cx="4411980" cy="520700"/>
          </a:xfrm>
        </p:grpSpPr>
        <p:pic>
          <p:nvPicPr>
            <p:cNvPr id="89" name="object 17">
              <a:extLst>
                <a:ext uri="{FF2B5EF4-FFF2-40B4-BE49-F238E27FC236}">
                  <a16:creationId xmlns:a16="http://schemas.microsoft.com/office/drawing/2014/main" id="{DD5FFD60-9B9C-E304-6926-F7F0FBFA78A4}"/>
                </a:ext>
              </a:extLst>
            </p:cNvPr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6446647" y="3213354"/>
              <a:ext cx="4398136" cy="507619"/>
            </a:xfrm>
            <a:prstGeom prst="rect">
              <a:avLst/>
            </a:prstGeom>
          </p:spPr>
        </p:pic>
        <p:pic>
          <p:nvPicPr>
            <p:cNvPr id="90" name="object 18">
              <a:extLst>
                <a:ext uri="{FF2B5EF4-FFF2-40B4-BE49-F238E27FC236}">
                  <a16:creationId xmlns:a16="http://schemas.microsoft.com/office/drawing/2014/main" id="{1245047F-C506-FF26-8B8B-ED463650D208}"/>
                </a:ext>
              </a:extLst>
            </p:cNvPr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9803129" y="3535807"/>
              <a:ext cx="139192" cy="124714"/>
            </a:xfrm>
            <a:prstGeom prst="rect">
              <a:avLst/>
            </a:prstGeom>
          </p:spPr>
        </p:pic>
        <p:pic>
          <p:nvPicPr>
            <p:cNvPr id="91" name="object 19">
              <a:extLst>
                <a:ext uri="{FF2B5EF4-FFF2-40B4-BE49-F238E27FC236}">
                  <a16:creationId xmlns:a16="http://schemas.microsoft.com/office/drawing/2014/main" id="{3D1115D5-1B0B-5924-9AEE-ABA33CD7BC5A}"/>
                </a:ext>
              </a:extLst>
            </p:cNvPr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8360664" y="3419602"/>
              <a:ext cx="186055" cy="230505"/>
            </a:xfrm>
            <a:prstGeom prst="rect">
              <a:avLst/>
            </a:prstGeom>
          </p:spPr>
        </p:pic>
        <p:pic>
          <p:nvPicPr>
            <p:cNvPr id="92" name="object 20">
              <a:extLst>
                <a:ext uri="{FF2B5EF4-FFF2-40B4-BE49-F238E27FC236}">
                  <a16:creationId xmlns:a16="http://schemas.microsoft.com/office/drawing/2014/main" id="{390D1B9E-09BB-6935-C69A-CD95B985D532}"/>
                </a:ext>
              </a:extLst>
            </p:cNvPr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7027163" y="3419602"/>
              <a:ext cx="186055" cy="230505"/>
            </a:xfrm>
            <a:prstGeom prst="rect">
              <a:avLst/>
            </a:prstGeom>
          </p:spPr>
        </p:pic>
        <p:pic>
          <p:nvPicPr>
            <p:cNvPr id="93" name="object 21">
              <a:extLst>
                <a:ext uri="{FF2B5EF4-FFF2-40B4-BE49-F238E27FC236}">
                  <a16:creationId xmlns:a16="http://schemas.microsoft.com/office/drawing/2014/main" id="{56BD6143-D9AC-3AB3-69D9-1DA95DDC9F75}"/>
                </a:ext>
              </a:extLst>
            </p:cNvPr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10604627" y="3414903"/>
              <a:ext cx="152780" cy="95504"/>
            </a:xfrm>
            <a:prstGeom prst="rect">
              <a:avLst/>
            </a:prstGeom>
          </p:spPr>
        </p:pic>
        <p:sp>
          <p:nvSpPr>
            <p:cNvPr id="94" name="object 22">
              <a:extLst>
                <a:ext uri="{FF2B5EF4-FFF2-40B4-BE49-F238E27FC236}">
                  <a16:creationId xmlns:a16="http://schemas.microsoft.com/office/drawing/2014/main" id="{7BA9A77C-95F5-6C06-CB1A-3FA0F3F033C0}"/>
                </a:ext>
              </a:extLst>
            </p:cNvPr>
            <p:cNvSpPr/>
            <p:nvPr/>
          </p:nvSpPr>
          <p:spPr>
            <a:xfrm>
              <a:off x="6936866" y="3348990"/>
              <a:ext cx="3908425" cy="372110"/>
            </a:xfrm>
            <a:custGeom>
              <a:avLst/>
              <a:gdLst/>
              <a:ahLst/>
              <a:cxnLst/>
              <a:rect l="l" t="t" r="r" b="b"/>
              <a:pathLst>
                <a:path w="3908425" h="372110">
                  <a:moveTo>
                    <a:pt x="3738753" y="0"/>
                  </a:moveTo>
                  <a:lnTo>
                    <a:pt x="3809793" y="13128"/>
                  </a:lnTo>
                  <a:lnTo>
                    <a:pt x="3863975" y="52450"/>
                  </a:lnTo>
                  <a:lnTo>
                    <a:pt x="3897899" y="118760"/>
                  </a:lnTo>
                  <a:lnTo>
                    <a:pt x="3905890" y="162375"/>
                  </a:lnTo>
                  <a:lnTo>
                    <a:pt x="3907916" y="212979"/>
                  </a:lnTo>
                  <a:lnTo>
                    <a:pt x="3672204" y="212979"/>
                  </a:lnTo>
                  <a:lnTo>
                    <a:pt x="3673988" y="232767"/>
                  </a:lnTo>
                  <a:lnTo>
                    <a:pt x="3694937" y="278130"/>
                  </a:lnTo>
                  <a:lnTo>
                    <a:pt x="3733621" y="299918"/>
                  </a:lnTo>
                  <a:lnTo>
                    <a:pt x="3749166" y="301371"/>
                  </a:lnTo>
                  <a:lnTo>
                    <a:pt x="3759785" y="300610"/>
                  </a:lnTo>
                  <a:lnTo>
                    <a:pt x="3793448" y="282376"/>
                  </a:lnTo>
                  <a:lnTo>
                    <a:pt x="3809110" y="250444"/>
                  </a:lnTo>
                  <a:lnTo>
                    <a:pt x="3902836" y="266192"/>
                  </a:lnTo>
                  <a:lnTo>
                    <a:pt x="3879516" y="311626"/>
                  </a:lnTo>
                  <a:lnTo>
                    <a:pt x="3845813" y="344678"/>
                  </a:lnTo>
                  <a:lnTo>
                    <a:pt x="3801887" y="364966"/>
                  </a:lnTo>
                  <a:lnTo>
                    <a:pt x="3748151" y="371729"/>
                  </a:lnTo>
                  <a:lnTo>
                    <a:pt x="3704786" y="367940"/>
                  </a:lnTo>
                  <a:lnTo>
                    <a:pt x="3667458" y="356568"/>
                  </a:lnTo>
                  <a:lnTo>
                    <a:pt x="3610863" y="311023"/>
                  </a:lnTo>
                  <a:lnTo>
                    <a:pt x="3584463" y="256174"/>
                  </a:lnTo>
                  <a:lnTo>
                    <a:pt x="3575684" y="188468"/>
                  </a:lnTo>
                  <a:lnTo>
                    <a:pt x="3578568" y="146675"/>
                  </a:lnTo>
                  <a:lnTo>
                    <a:pt x="3601670" y="77471"/>
                  </a:lnTo>
                  <a:lnTo>
                    <a:pt x="3646562" y="28128"/>
                  </a:lnTo>
                  <a:lnTo>
                    <a:pt x="3704959" y="3121"/>
                  </a:lnTo>
                  <a:lnTo>
                    <a:pt x="3738753" y="0"/>
                  </a:lnTo>
                  <a:close/>
                </a:path>
                <a:path w="3908425" h="372110">
                  <a:moveTo>
                    <a:pt x="3387979" y="0"/>
                  </a:moveTo>
                  <a:lnTo>
                    <a:pt x="3431680" y="6268"/>
                  </a:lnTo>
                  <a:lnTo>
                    <a:pt x="3467576" y="23955"/>
                  </a:lnTo>
                  <a:lnTo>
                    <a:pt x="3495151" y="58435"/>
                  </a:lnTo>
                  <a:lnTo>
                    <a:pt x="3506231" y="106235"/>
                  </a:lnTo>
                  <a:lnTo>
                    <a:pt x="3507485" y="142621"/>
                  </a:lnTo>
                  <a:lnTo>
                    <a:pt x="3507485" y="363601"/>
                  </a:lnTo>
                  <a:lnTo>
                    <a:pt x="3413505" y="363601"/>
                  </a:lnTo>
                  <a:lnTo>
                    <a:pt x="3413505" y="182118"/>
                  </a:lnTo>
                  <a:lnTo>
                    <a:pt x="3413125" y="155880"/>
                  </a:lnTo>
                  <a:lnTo>
                    <a:pt x="3407409" y="107696"/>
                  </a:lnTo>
                  <a:lnTo>
                    <a:pt x="3380734" y="77259"/>
                  </a:lnTo>
                  <a:lnTo>
                    <a:pt x="3355212" y="72009"/>
                  </a:lnTo>
                  <a:lnTo>
                    <a:pt x="3343257" y="72842"/>
                  </a:lnTo>
                  <a:lnTo>
                    <a:pt x="3302337" y="92632"/>
                  </a:lnTo>
                  <a:lnTo>
                    <a:pt x="3281560" y="134288"/>
                  </a:lnTo>
                  <a:lnTo>
                    <a:pt x="3277941" y="175107"/>
                  </a:lnTo>
                  <a:lnTo>
                    <a:pt x="3277488" y="202564"/>
                  </a:lnTo>
                  <a:lnTo>
                    <a:pt x="3277488" y="363601"/>
                  </a:lnTo>
                  <a:lnTo>
                    <a:pt x="3183381" y="363601"/>
                  </a:lnTo>
                  <a:lnTo>
                    <a:pt x="3183381" y="8000"/>
                  </a:lnTo>
                  <a:lnTo>
                    <a:pt x="3270757" y="8000"/>
                  </a:lnTo>
                  <a:lnTo>
                    <a:pt x="3270757" y="60325"/>
                  </a:lnTo>
                  <a:lnTo>
                    <a:pt x="3295574" y="33914"/>
                  </a:lnTo>
                  <a:lnTo>
                    <a:pt x="3323367" y="15065"/>
                  </a:lnTo>
                  <a:lnTo>
                    <a:pt x="3354161" y="3764"/>
                  </a:lnTo>
                  <a:lnTo>
                    <a:pt x="3387979" y="0"/>
                  </a:lnTo>
                  <a:close/>
                </a:path>
                <a:path w="3908425" h="372110">
                  <a:moveTo>
                    <a:pt x="2942081" y="0"/>
                  </a:moveTo>
                  <a:lnTo>
                    <a:pt x="2996946" y="3714"/>
                  </a:lnTo>
                  <a:lnTo>
                    <a:pt x="3035807" y="14859"/>
                  </a:lnTo>
                  <a:lnTo>
                    <a:pt x="3071705" y="41773"/>
                  </a:lnTo>
                  <a:lnTo>
                    <a:pt x="3088544" y="85280"/>
                  </a:lnTo>
                  <a:lnTo>
                    <a:pt x="3091687" y="136906"/>
                  </a:lnTo>
                  <a:lnTo>
                    <a:pt x="3090672" y="246761"/>
                  </a:lnTo>
                  <a:lnTo>
                    <a:pt x="3090957" y="268666"/>
                  </a:lnTo>
                  <a:lnTo>
                    <a:pt x="3095243" y="315976"/>
                  </a:lnTo>
                  <a:lnTo>
                    <a:pt x="3112134" y="363601"/>
                  </a:lnTo>
                  <a:lnTo>
                    <a:pt x="3019043" y="363601"/>
                  </a:lnTo>
                  <a:lnTo>
                    <a:pt x="3008503" y="330327"/>
                  </a:lnTo>
                  <a:lnTo>
                    <a:pt x="3007359" y="326644"/>
                  </a:lnTo>
                  <a:lnTo>
                    <a:pt x="3006725" y="324866"/>
                  </a:lnTo>
                  <a:lnTo>
                    <a:pt x="2994433" y="335843"/>
                  </a:lnTo>
                  <a:lnTo>
                    <a:pt x="2981737" y="345344"/>
                  </a:lnTo>
                  <a:lnTo>
                    <a:pt x="2941101" y="365085"/>
                  </a:lnTo>
                  <a:lnTo>
                    <a:pt x="2896488" y="371729"/>
                  </a:lnTo>
                  <a:lnTo>
                    <a:pt x="2870507" y="369869"/>
                  </a:lnTo>
                  <a:lnTo>
                    <a:pt x="2827212" y="354959"/>
                  </a:lnTo>
                  <a:lnTo>
                    <a:pt x="2796039" y="326026"/>
                  </a:lnTo>
                  <a:lnTo>
                    <a:pt x="2780228" y="288359"/>
                  </a:lnTo>
                  <a:lnTo>
                    <a:pt x="2778252" y="266573"/>
                  </a:lnTo>
                  <a:lnTo>
                    <a:pt x="2779156" y="251928"/>
                  </a:lnTo>
                  <a:lnTo>
                    <a:pt x="2792729" y="212851"/>
                  </a:lnTo>
                  <a:lnTo>
                    <a:pt x="2820751" y="183634"/>
                  </a:lnTo>
                  <a:lnTo>
                    <a:pt x="2864738" y="164861"/>
                  </a:lnTo>
                  <a:lnTo>
                    <a:pt x="2907918" y="154686"/>
                  </a:lnTo>
                  <a:lnTo>
                    <a:pt x="2938351" y="148591"/>
                  </a:lnTo>
                  <a:lnTo>
                    <a:pt x="2963735" y="142700"/>
                  </a:lnTo>
                  <a:lnTo>
                    <a:pt x="2984071" y="137023"/>
                  </a:lnTo>
                  <a:lnTo>
                    <a:pt x="2999358" y="131572"/>
                  </a:lnTo>
                  <a:lnTo>
                    <a:pt x="2999358" y="122174"/>
                  </a:lnTo>
                  <a:lnTo>
                    <a:pt x="2985897" y="83565"/>
                  </a:lnTo>
                  <a:lnTo>
                    <a:pt x="2935351" y="72009"/>
                  </a:lnTo>
                  <a:lnTo>
                    <a:pt x="2923468" y="72628"/>
                  </a:lnTo>
                  <a:lnTo>
                    <a:pt x="2883455" y="95488"/>
                  </a:lnTo>
                  <a:lnTo>
                    <a:pt x="2873375" y="116586"/>
                  </a:lnTo>
                  <a:lnTo>
                    <a:pt x="2788030" y="101092"/>
                  </a:lnTo>
                  <a:lnTo>
                    <a:pt x="2807557" y="56261"/>
                  </a:lnTo>
                  <a:lnTo>
                    <a:pt x="2837560" y="24764"/>
                  </a:lnTo>
                  <a:lnTo>
                    <a:pt x="2881296" y="6191"/>
                  </a:lnTo>
                  <a:lnTo>
                    <a:pt x="2909552" y="1547"/>
                  </a:lnTo>
                  <a:lnTo>
                    <a:pt x="2942081" y="0"/>
                  </a:lnTo>
                  <a:close/>
                </a:path>
                <a:path w="3908425" h="372110">
                  <a:moveTo>
                    <a:pt x="1516633" y="0"/>
                  </a:moveTo>
                  <a:lnTo>
                    <a:pt x="1555188" y="3284"/>
                  </a:lnTo>
                  <a:lnTo>
                    <a:pt x="1621343" y="29521"/>
                  </a:lnTo>
                  <a:lnTo>
                    <a:pt x="1671544" y="80361"/>
                  </a:lnTo>
                  <a:lnTo>
                    <a:pt x="1697313" y="146516"/>
                  </a:lnTo>
                  <a:lnTo>
                    <a:pt x="1700529" y="184785"/>
                  </a:lnTo>
                  <a:lnTo>
                    <a:pt x="1697269" y="223434"/>
                  </a:lnTo>
                  <a:lnTo>
                    <a:pt x="1671222" y="290351"/>
                  </a:lnTo>
                  <a:lnTo>
                    <a:pt x="1620748" y="341832"/>
                  </a:lnTo>
                  <a:lnTo>
                    <a:pt x="1555180" y="368399"/>
                  </a:lnTo>
                  <a:lnTo>
                    <a:pt x="1517396" y="371729"/>
                  </a:lnTo>
                  <a:lnTo>
                    <a:pt x="1493202" y="370347"/>
                  </a:lnTo>
                  <a:lnTo>
                    <a:pt x="1446529" y="359298"/>
                  </a:lnTo>
                  <a:lnTo>
                    <a:pt x="1403191" y="337296"/>
                  </a:lnTo>
                  <a:lnTo>
                    <a:pt x="1369472" y="304911"/>
                  </a:lnTo>
                  <a:lnTo>
                    <a:pt x="1346519" y="262286"/>
                  </a:lnTo>
                  <a:lnTo>
                    <a:pt x="1334950" y="210280"/>
                  </a:lnTo>
                  <a:lnTo>
                    <a:pt x="1333500" y="180848"/>
                  </a:lnTo>
                  <a:lnTo>
                    <a:pt x="1334950" y="157605"/>
                  </a:lnTo>
                  <a:lnTo>
                    <a:pt x="1346519" y="112214"/>
                  </a:lnTo>
                  <a:lnTo>
                    <a:pt x="1369351" y="69423"/>
                  </a:lnTo>
                  <a:lnTo>
                    <a:pt x="1402066" y="35946"/>
                  </a:lnTo>
                  <a:lnTo>
                    <a:pt x="1443857" y="13019"/>
                  </a:lnTo>
                  <a:lnTo>
                    <a:pt x="1491152" y="1450"/>
                  </a:lnTo>
                  <a:lnTo>
                    <a:pt x="1516633" y="0"/>
                  </a:lnTo>
                  <a:close/>
                </a:path>
                <a:path w="3908425" h="372110">
                  <a:moveTo>
                    <a:pt x="1252981" y="0"/>
                  </a:moveTo>
                  <a:lnTo>
                    <a:pt x="1268916" y="1117"/>
                  </a:lnTo>
                  <a:lnTo>
                    <a:pt x="1284541" y="4460"/>
                  </a:lnTo>
                  <a:lnTo>
                    <a:pt x="1299880" y="10019"/>
                  </a:lnTo>
                  <a:lnTo>
                    <a:pt x="1314957" y="17780"/>
                  </a:lnTo>
                  <a:lnTo>
                    <a:pt x="1285748" y="99822"/>
                  </a:lnTo>
                  <a:lnTo>
                    <a:pt x="1274127" y="93061"/>
                  </a:lnTo>
                  <a:lnTo>
                    <a:pt x="1262888" y="88217"/>
                  </a:lnTo>
                  <a:lnTo>
                    <a:pt x="1252029" y="85302"/>
                  </a:lnTo>
                  <a:lnTo>
                    <a:pt x="1241552" y="84327"/>
                  </a:lnTo>
                  <a:lnTo>
                    <a:pt x="1232100" y="85016"/>
                  </a:lnTo>
                  <a:lnTo>
                    <a:pt x="1195879" y="110553"/>
                  </a:lnTo>
                  <a:lnTo>
                    <a:pt x="1183080" y="152717"/>
                  </a:lnTo>
                  <a:lnTo>
                    <a:pt x="1179167" y="212344"/>
                  </a:lnTo>
                  <a:lnTo>
                    <a:pt x="1178686" y="253873"/>
                  </a:lnTo>
                  <a:lnTo>
                    <a:pt x="1178686" y="363601"/>
                  </a:lnTo>
                  <a:lnTo>
                    <a:pt x="1084579" y="363601"/>
                  </a:lnTo>
                  <a:lnTo>
                    <a:pt x="1084579" y="8000"/>
                  </a:lnTo>
                  <a:lnTo>
                    <a:pt x="1171955" y="8000"/>
                  </a:lnTo>
                  <a:lnTo>
                    <a:pt x="1171955" y="58547"/>
                  </a:lnTo>
                  <a:lnTo>
                    <a:pt x="1182909" y="42165"/>
                  </a:lnTo>
                  <a:lnTo>
                    <a:pt x="1212341" y="11430"/>
                  </a:lnTo>
                  <a:lnTo>
                    <a:pt x="1241934" y="714"/>
                  </a:lnTo>
                  <a:lnTo>
                    <a:pt x="1252981" y="0"/>
                  </a:lnTo>
                  <a:close/>
                </a:path>
                <a:path w="3908425" h="372110">
                  <a:moveTo>
                    <a:pt x="644778" y="0"/>
                  </a:moveTo>
                  <a:lnTo>
                    <a:pt x="688480" y="6268"/>
                  </a:lnTo>
                  <a:lnTo>
                    <a:pt x="724376" y="23955"/>
                  </a:lnTo>
                  <a:lnTo>
                    <a:pt x="751951" y="58435"/>
                  </a:lnTo>
                  <a:lnTo>
                    <a:pt x="763031" y="106235"/>
                  </a:lnTo>
                  <a:lnTo>
                    <a:pt x="764285" y="142621"/>
                  </a:lnTo>
                  <a:lnTo>
                    <a:pt x="764285" y="363601"/>
                  </a:lnTo>
                  <a:lnTo>
                    <a:pt x="670305" y="363601"/>
                  </a:lnTo>
                  <a:lnTo>
                    <a:pt x="670305" y="182118"/>
                  </a:lnTo>
                  <a:lnTo>
                    <a:pt x="669925" y="155880"/>
                  </a:lnTo>
                  <a:lnTo>
                    <a:pt x="664209" y="107696"/>
                  </a:lnTo>
                  <a:lnTo>
                    <a:pt x="637534" y="77259"/>
                  </a:lnTo>
                  <a:lnTo>
                    <a:pt x="612012" y="72009"/>
                  </a:lnTo>
                  <a:lnTo>
                    <a:pt x="600057" y="72842"/>
                  </a:lnTo>
                  <a:lnTo>
                    <a:pt x="559137" y="92632"/>
                  </a:lnTo>
                  <a:lnTo>
                    <a:pt x="538360" y="134288"/>
                  </a:lnTo>
                  <a:lnTo>
                    <a:pt x="534741" y="175107"/>
                  </a:lnTo>
                  <a:lnTo>
                    <a:pt x="534288" y="202564"/>
                  </a:lnTo>
                  <a:lnTo>
                    <a:pt x="534288" y="363601"/>
                  </a:lnTo>
                  <a:lnTo>
                    <a:pt x="440181" y="363601"/>
                  </a:lnTo>
                  <a:lnTo>
                    <a:pt x="440181" y="8000"/>
                  </a:lnTo>
                  <a:lnTo>
                    <a:pt x="527557" y="8000"/>
                  </a:lnTo>
                  <a:lnTo>
                    <a:pt x="527557" y="60325"/>
                  </a:lnTo>
                  <a:lnTo>
                    <a:pt x="552374" y="33914"/>
                  </a:lnTo>
                  <a:lnTo>
                    <a:pt x="580167" y="15065"/>
                  </a:lnTo>
                  <a:lnTo>
                    <a:pt x="610961" y="3764"/>
                  </a:lnTo>
                  <a:lnTo>
                    <a:pt x="644778" y="0"/>
                  </a:lnTo>
                  <a:close/>
                </a:path>
                <a:path w="3908425" h="372110">
                  <a:moveTo>
                    <a:pt x="183133" y="0"/>
                  </a:moveTo>
                  <a:lnTo>
                    <a:pt x="221688" y="3284"/>
                  </a:lnTo>
                  <a:lnTo>
                    <a:pt x="287843" y="29521"/>
                  </a:lnTo>
                  <a:lnTo>
                    <a:pt x="338044" y="80361"/>
                  </a:lnTo>
                  <a:lnTo>
                    <a:pt x="363813" y="146516"/>
                  </a:lnTo>
                  <a:lnTo>
                    <a:pt x="367029" y="184785"/>
                  </a:lnTo>
                  <a:lnTo>
                    <a:pt x="363769" y="223434"/>
                  </a:lnTo>
                  <a:lnTo>
                    <a:pt x="337722" y="290351"/>
                  </a:lnTo>
                  <a:lnTo>
                    <a:pt x="287248" y="341832"/>
                  </a:lnTo>
                  <a:lnTo>
                    <a:pt x="221680" y="368399"/>
                  </a:lnTo>
                  <a:lnTo>
                    <a:pt x="183896" y="371729"/>
                  </a:lnTo>
                  <a:lnTo>
                    <a:pt x="159702" y="370347"/>
                  </a:lnTo>
                  <a:lnTo>
                    <a:pt x="113029" y="359298"/>
                  </a:lnTo>
                  <a:lnTo>
                    <a:pt x="69691" y="337296"/>
                  </a:lnTo>
                  <a:lnTo>
                    <a:pt x="35972" y="304911"/>
                  </a:lnTo>
                  <a:lnTo>
                    <a:pt x="13019" y="262286"/>
                  </a:lnTo>
                  <a:lnTo>
                    <a:pt x="1450" y="210280"/>
                  </a:lnTo>
                  <a:lnTo>
                    <a:pt x="0" y="180848"/>
                  </a:lnTo>
                  <a:lnTo>
                    <a:pt x="1450" y="157605"/>
                  </a:lnTo>
                  <a:lnTo>
                    <a:pt x="13019" y="112214"/>
                  </a:lnTo>
                  <a:lnTo>
                    <a:pt x="35851" y="69423"/>
                  </a:lnTo>
                  <a:lnTo>
                    <a:pt x="68566" y="35946"/>
                  </a:lnTo>
                  <a:lnTo>
                    <a:pt x="110357" y="13019"/>
                  </a:lnTo>
                  <a:lnTo>
                    <a:pt x="157652" y="1450"/>
                  </a:lnTo>
                  <a:lnTo>
                    <a:pt x="183133" y="0"/>
                  </a:lnTo>
                  <a:close/>
                </a:path>
              </a:pathLst>
            </a:custGeom>
            <a:ln w="12192">
              <a:solidFill>
                <a:srgbClr val="4F61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23">
              <a:extLst>
                <a:ext uri="{FF2B5EF4-FFF2-40B4-BE49-F238E27FC236}">
                  <a16:creationId xmlns:a16="http://schemas.microsoft.com/office/drawing/2014/main" id="{49C15C11-2105-0AE4-D57F-4CD76ED5B3A6}"/>
                </a:ext>
              </a:extLst>
            </p:cNvPr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9185910" y="3298698"/>
              <a:ext cx="187071" cy="151511"/>
            </a:xfrm>
            <a:prstGeom prst="rect">
              <a:avLst/>
            </a:prstGeom>
          </p:spPr>
        </p:pic>
        <p:pic>
          <p:nvPicPr>
            <p:cNvPr id="96" name="object 24">
              <a:extLst>
                <a:ext uri="{FF2B5EF4-FFF2-40B4-BE49-F238E27FC236}">
                  <a16:creationId xmlns:a16="http://schemas.microsoft.com/office/drawing/2014/main" id="{D5AC4033-0E4C-6FAD-B6C4-51EBD1F67648}"/>
                </a:ext>
              </a:extLst>
            </p:cNvPr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6438900" y="3206508"/>
              <a:ext cx="4411217" cy="5205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52923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Network Layer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32</a:t>
            </a:fld>
            <a:endParaRPr spc="-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98443B-0E20-F247-EA8C-018173703BDC}"/>
              </a:ext>
            </a:extLst>
          </p:cNvPr>
          <p:cNvSpPr txBox="1"/>
          <p:nvPr/>
        </p:nvSpPr>
        <p:spPr>
          <a:xfrm>
            <a:off x="2057400" y="152400"/>
            <a:ext cx="5237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Provides Routing and Forwarding Functionality</a:t>
            </a:r>
          </a:p>
        </p:txBody>
      </p:sp>
      <p:grpSp>
        <p:nvGrpSpPr>
          <p:cNvPr id="3" name="object 2">
            <a:extLst>
              <a:ext uri="{FF2B5EF4-FFF2-40B4-BE49-F238E27FC236}">
                <a16:creationId xmlns:a16="http://schemas.microsoft.com/office/drawing/2014/main" id="{9B85AAF6-9C6B-A1B1-5E7E-BD9140535357}"/>
              </a:ext>
            </a:extLst>
          </p:cNvPr>
          <p:cNvGrpSpPr/>
          <p:nvPr/>
        </p:nvGrpSpPr>
        <p:grpSpPr>
          <a:xfrm>
            <a:off x="119472" y="755650"/>
            <a:ext cx="12204700" cy="6102350"/>
            <a:chOff x="-6350" y="762000"/>
            <a:chExt cx="12204700" cy="6102350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D7F0F1C3-A750-A0AC-4A07-670B172EC55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4511" y="3176016"/>
              <a:ext cx="5047488" cy="3285744"/>
            </a:xfrm>
            <a:prstGeom prst="rect">
              <a:avLst/>
            </a:prstGeom>
          </p:spPr>
        </p:pic>
        <p:pic>
          <p:nvPicPr>
            <p:cNvPr id="30" name="object 4">
              <a:extLst>
                <a:ext uri="{FF2B5EF4-FFF2-40B4-BE49-F238E27FC236}">
                  <a16:creationId xmlns:a16="http://schemas.microsoft.com/office/drawing/2014/main" id="{B3EA2112-744A-9FE3-B9C4-ED326FED8FA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762000"/>
              <a:ext cx="7467600" cy="3621024"/>
            </a:xfrm>
            <a:prstGeom prst="rect">
              <a:avLst/>
            </a:prstGeom>
          </p:spPr>
        </p:pic>
        <p:sp>
          <p:nvSpPr>
            <p:cNvPr id="41" name="object 5">
              <a:extLst>
                <a:ext uri="{FF2B5EF4-FFF2-40B4-BE49-F238E27FC236}">
                  <a16:creationId xmlns:a16="http://schemas.microsoft.com/office/drawing/2014/main" id="{B446A314-A73F-E5AC-2A65-399101127B9D}"/>
                </a:ext>
              </a:extLst>
            </p:cNvPr>
            <p:cNvSpPr/>
            <p:nvPr/>
          </p:nvSpPr>
          <p:spPr>
            <a:xfrm>
              <a:off x="1058697" y="1527555"/>
              <a:ext cx="867410" cy="630555"/>
            </a:xfrm>
            <a:custGeom>
              <a:avLst/>
              <a:gdLst/>
              <a:ahLst/>
              <a:cxnLst/>
              <a:rect l="l" t="t" r="r" b="b"/>
              <a:pathLst>
                <a:path w="867410" h="630555">
                  <a:moveTo>
                    <a:pt x="707072" y="621411"/>
                  </a:moveTo>
                  <a:lnTo>
                    <a:pt x="310426" y="621423"/>
                  </a:lnTo>
                  <a:lnTo>
                    <a:pt x="346684" y="622046"/>
                  </a:lnTo>
                  <a:lnTo>
                    <a:pt x="706856" y="621538"/>
                  </a:lnTo>
                  <a:lnTo>
                    <a:pt x="707072" y="621411"/>
                  </a:lnTo>
                  <a:close/>
                </a:path>
                <a:path w="867410" h="630555">
                  <a:moveTo>
                    <a:pt x="715238" y="608076"/>
                  </a:moveTo>
                  <a:lnTo>
                    <a:pt x="712952" y="603885"/>
                  </a:lnTo>
                  <a:lnTo>
                    <a:pt x="710793" y="600202"/>
                  </a:lnTo>
                  <a:lnTo>
                    <a:pt x="706856" y="597916"/>
                  </a:lnTo>
                  <a:lnTo>
                    <a:pt x="347192" y="597408"/>
                  </a:lnTo>
                  <a:lnTo>
                    <a:pt x="310870" y="596646"/>
                  </a:lnTo>
                  <a:lnTo>
                    <a:pt x="246100" y="597027"/>
                  </a:lnTo>
                  <a:lnTo>
                    <a:pt x="244957" y="597027"/>
                  </a:lnTo>
                  <a:lnTo>
                    <a:pt x="223367" y="599186"/>
                  </a:lnTo>
                  <a:lnTo>
                    <a:pt x="223621" y="599186"/>
                  </a:lnTo>
                  <a:lnTo>
                    <a:pt x="189458" y="601726"/>
                  </a:lnTo>
                  <a:lnTo>
                    <a:pt x="149161" y="601980"/>
                  </a:lnTo>
                  <a:lnTo>
                    <a:pt x="5410" y="605409"/>
                  </a:lnTo>
                  <a:lnTo>
                    <a:pt x="0" y="611124"/>
                  </a:lnTo>
                  <a:lnTo>
                    <a:pt x="317" y="624713"/>
                  </a:lnTo>
                  <a:lnTo>
                    <a:pt x="5994" y="630174"/>
                  </a:lnTo>
                  <a:lnTo>
                    <a:pt x="149618" y="626745"/>
                  </a:lnTo>
                  <a:lnTo>
                    <a:pt x="175069" y="626364"/>
                  </a:lnTo>
                  <a:lnTo>
                    <a:pt x="191274" y="626364"/>
                  </a:lnTo>
                  <a:lnTo>
                    <a:pt x="225526" y="623824"/>
                  </a:lnTo>
                  <a:lnTo>
                    <a:pt x="225780" y="623824"/>
                  </a:lnTo>
                  <a:lnTo>
                    <a:pt x="247370" y="621665"/>
                  </a:lnTo>
                  <a:lnTo>
                    <a:pt x="246227" y="621792"/>
                  </a:lnTo>
                  <a:lnTo>
                    <a:pt x="267677" y="621665"/>
                  </a:lnTo>
                  <a:lnTo>
                    <a:pt x="310426" y="621423"/>
                  </a:lnTo>
                  <a:lnTo>
                    <a:pt x="707072" y="621411"/>
                  </a:lnTo>
                  <a:lnTo>
                    <a:pt x="710793" y="619252"/>
                  </a:lnTo>
                  <a:lnTo>
                    <a:pt x="712952" y="615569"/>
                  </a:lnTo>
                  <a:lnTo>
                    <a:pt x="715238" y="611378"/>
                  </a:lnTo>
                  <a:lnTo>
                    <a:pt x="715238" y="608076"/>
                  </a:lnTo>
                  <a:close/>
                </a:path>
                <a:path w="867410" h="630555">
                  <a:moveTo>
                    <a:pt x="867257" y="24765"/>
                  </a:moveTo>
                  <a:lnTo>
                    <a:pt x="248704" y="24777"/>
                  </a:lnTo>
                  <a:lnTo>
                    <a:pt x="397357" y="25527"/>
                  </a:lnTo>
                  <a:lnTo>
                    <a:pt x="426567" y="27305"/>
                  </a:lnTo>
                  <a:lnTo>
                    <a:pt x="472795" y="29464"/>
                  </a:lnTo>
                  <a:lnTo>
                    <a:pt x="628624" y="29464"/>
                  </a:lnTo>
                  <a:lnTo>
                    <a:pt x="677646" y="33401"/>
                  </a:lnTo>
                  <a:lnTo>
                    <a:pt x="698347" y="33401"/>
                  </a:lnTo>
                  <a:lnTo>
                    <a:pt x="741527" y="36322"/>
                  </a:lnTo>
                  <a:lnTo>
                    <a:pt x="741146" y="36195"/>
                  </a:lnTo>
                  <a:lnTo>
                    <a:pt x="755497" y="37719"/>
                  </a:lnTo>
                  <a:lnTo>
                    <a:pt x="756132" y="37719"/>
                  </a:lnTo>
                  <a:lnTo>
                    <a:pt x="770483" y="38481"/>
                  </a:lnTo>
                  <a:lnTo>
                    <a:pt x="802995" y="38100"/>
                  </a:lnTo>
                  <a:lnTo>
                    <a:pt x="854176" y="36830"/>
                  </a:lnTo>
                  <a:lnTo>
                    <a:pt x="856970" y="36703"/>
                  </a:lnTo>
                  <a:lnTo>
                    <a:pt x="858240" y="36195"/>
                  </a:lnTo>
                  <a:lnTo>
                    <a:pt x="859510" y="35687"/>
                  </a:lnTo>
                  <a:lnTo>
                    <a:pt x="861669" y="33909"/>
                  </a:lnTo>
                  <a:lnTo>
                    <a:pt x="864082" y="31877"/>
                  </a:lnTo>
                  <a:lnTo>
                    <a:pt x="866114" y="30099"/>
                  </a:lnTo>
                  <a:lnTo>
                    <a:pt x="867257" y="27686"/>
                  </a:lnTo>
                  <a:lnTo>
                    <a:pt x="867257" y="24765"/>
                  </a:lnTo>
                  <a:close/>
                </a:path>
                <a:path w="867410" h="630555">
                  <a:moveTo>
                    <a:pt x="867257" y="22352"/>
                  </a:moveTo>
                  <a:lnTo>
                    <a:pt x="866114" y="19939"/>
                  </a:lnTo>
                  <a:lnTo>
                    <a:pt x="864082" y="18161"/>
                  </a:lnTo>
                  <a:lnTo>
                    <a:pt x="861669" y="16002"/>
                  </a:lnTo>
                  <a:lnTo>
                    <a:pt x="859510" y="14224"/>
                  </a:lnTo>
                  <a:lnTo>
                    <a:pt x="858240" y="13716"/>
                  </a:lnTo>
                  <a:lnTo>
                    <a:pt x="856970" y="13208"/>
                  </a:lnTo>
                  <a:lnTo>
                    <a:pt x="854176" y="13208"/>
                  </a:lnTo>
                  <a:lnTo>
                    <a:pt x="828649" y="12573"/>
                  </a:lnTo>
                  <a:lnTo>
                    <a:pt x="828014" y="12573"/>
                  </a:lnTo>
                  <a:lnTo>
                    <a:pt x="802614" y="13335"/>
                  </a:lnTo>
                  <a:lnTo>
                    <a:pt x="771753" y="13716"/>
                  </a:lnTo>
                  <a:lnTo>
                    <a:pt x="771601" y="13716"/>
                  </a:lnTo>
                  <a:lnTo>
                    <a:pt x="759790" y="13081"/>
                  </a:lnTo>
                  <a:lnTo>
                    <a:pt x="757402" y="12954"/>
                  </a:lnTo>
                  <a:lnTo>
                    <a:pt x="757910" y="13081"/>
                  </a:lnTo>
                  <a:lnTo>
                    <a:pt x="743559" y="11557"/>
                  </a:lnTo>
                  <a:lnTo>
                    <a:pt x="743178" y="11557"/>
                  </a:lnTo>
                  <a:lnTo>
                    <a:pt x="701865" y="8763"/>
                  </a:lnTo>
                  <a:lnTo>
                    <a:pt x="699998" y="8636"/>
                  </a:lnTo>
                  <a:lnTo>
                    <a:pt x="678662" y="8636"/>
                  </a:lnTo>
                  <a:lnTo>
                    <a:pt x="679551" y="8763"/>
                  </a:lnTo>
                  <a:lnTo>
                    <a:pt x="630656" y="4699"/>
                  </a:lnTo>
                  <a:lnTo>
                    <a:pt x="473938" y="4699"/>
                  </a:lnTo>
                  <a:lnTo>
                    <a:pt x="427964" y="2540"/>
                  </a:lnTo>
                  <a:lnTo>
                    <a:pt x="398881" y="762"/>
                  </a:lnTo>
                  <a:lnTo>
                    <a:pt x="248767" y="0"/>
                  </a:lnTo>
                  <a:lnTo>
                    <a:pt x="175983" y="381"/>
                  </a:lnTo>
                  <a:lnTo>
                    <a:pt x="169151" y="381"/>
                  </a:lnTo>
                  <a:lnTo>
                    <a:pt x="163639" y="5969"/>
                  </a:lnTo>
                  <a:lnTo>
                    <a:pt x="163703" y="19685"/>
                  </a:lnTo>
                  <a:lnTo>
                    <a:pt x="169265" y="25146"/>
                  </a:lnTo>
                  <a:lnTo>
                    <a:pt x="176098" y="25146"/>
                  </a:lnTo>
                  <a:lnTo>
                    <a:pt x="248704" y="24777"/>
                  </a:lnTo>
                  <a:lnTo>
                    <a:pt x="867257" y="24765"/>
                  </a:lnTo>
                  <a:lnTo>
                    <a:pt x="867257" y="22352"/>
                  </a:lnTo>
                  <a:close/>
                </a:path>
              </a:pathLst>
            </a:custGeom>
            <a:solidFill>
              <a:srgbClr val="E712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7">
            <a:extLst>
              <a:ext uri="{FF2B5EF4-FFF2-40B4-BE49-F238E27FC236}">
                <a16:creationId xmlns:a16="http://schemas.microsoft.com/office/drawing/2014/main" id="{CD13B707-F22D-1173-152D-C404F9C31EDA}"/>
              </a:ext>
            </a:extLst>
          </p:cNvPr>
          <p:cNvSpPr txBox="1"/>
          <p:nvPr/>
        </p:nvSpPr>
        <p:spPr>
          <a:xfrm>
            <a:off x="8004429" y="711453"/>
            <a:ext cx="378714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781685" indent="-343535" algn="just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6235" algn="l"/>
              </a:tabLst>
            </a:pPr>
            <a:r>
              <a:rPr sz="2400" b="1" spc="-10" dirty="0">
                <a:latin typeface="Arial"/>
                <a:cs typeface="Arial"/>
              </a:rPr>
              <a:t>Destination-based forwarding</a:t>
            </a:r>
            <a:endParaRPr sz="2400" dirty="0">
              <a:latin typeface="Arial"/>
              <a:cs typeface="Arial"/>
            </a:endParaRPr>
          </a:p>
          <a:p>
            <a:pPr marL="299085" marR="5080" lvl="1" indent="-287020" algn="just">
              <a:lnSpc>
                <a:spcPct val="100000"/>
              </a:lnSpc>
              <a:buFont typeface="Wingdings"/>
              <a:buChar char=""/>
              <a:tabLst>
                <a:tab pos="299720" algn="l"/>
              </a:tabLst>
            </a:pPr>
            <a:r>
              <a:rPr sz="2400" dirty="0">
                <a:latin typeface="Arial"/>
                <a:cs typeface="Arial"/>
              </a:rPr>
              <a:t>Forwarding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decisions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are </a:t>
            </a:r>
            <a:r>
              <a:rPr sz="2400" dirty="0">
                <a:latin typeface="Arial"/>
                <a:cs typeface="Arial"/>
              </a:rPr>
              <a:t>based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destination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packet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3" name="object 8">
            <a:extLst>
              <a:ext uri="{FF2B5EF4-FFF2-40B4-BE49-F238E27FC236}">
                <a16:creationId xmlns:a16="http://schemas.microsoft.com/office/drawing/2014/main" id="{4FAD7716-0709-3C86-3F1D-87AC2D755105}"/>
              </a:ext>
            </a:extLst>
          </p:cNvPr>
          <p:cNvSpPr txBox="1"/>
          <p:nvPr/>
        </p:nvSpPr>
        <p:spPr>
          <a:xfrm>
            <a:off x="383540" y="4902784"/>
            <a:ext cx="528129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0520" indent="-338455">
              <a:lnSpc>
                <a:spcPct val="100000"/>
              </a:lnSpc>
              <a:spcBef>
                <a:spcPts val="100"/>
              </a:spcBef>
              <a:buAutoNum type="arabicPeriod" startAt="2"/>
              <a:tabLst>
                <a:tab pos="351155" algn="l"/>
              </a:tabLst>
            </a:pPr>
            <a:r>
              <a:rPr sz="2400" b="1" dirty="0">
                <a:latin typeface="Arial"/>
                <a:cs typeface="Arial"/>
              </a:rPr>
              <a:t>Generalized</a:t>
            </a:r>
            <a:r>
              <a:rPr sz="2400" b="1" spc="-6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forwarding</a:t>
            </a:r>
            <a:endParaRPr sz="2400">
              <a:latin typeface="Arial"/>
              <a:cs typeface="Arial"/>
            </a:endParaRPr>
          </a:p>
          <a:p>
            <a:pPr marL="469900" marR="5080" lvl="1" indent="-457200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Forwarding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decisions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based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on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any </a:t>
            </a:r>
            <a:r>
              <a:rPr sz="2400" dirty="0">
                <a:latin typeface="Arial"/>
                <a:cs typeface="Arial"/>
              </a:rPr>
              <a:t>set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header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field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values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39425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Network Layer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33</a:t>
            </a:fld>
            <a:endParaRPr spc="-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98443B-0E20-F247-EA8C-018173703BDC}"/>
              </a:ext>
            </a:extLst>
          </p:cNvPr>
          <p:cNvSpPr txBox="1"/>
          <p:nvPr/>
        </p:nvSpPr>
        <p:spPr>
          <a:xfrm>
            <a:off x="2057400" y="152400"/>
            <a:ext cx="5237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Provides Routing and Forwarding Functionality</a:t>
            </a:r>
          </a:p>
        </p:txBody>
      </p:sp>
      <p:sp>
        <p:nvSpPr>
          <p:cNvPr id="47" name="object 7">
            <a:extLst>
              <a:ext uri="{FF2B5EF4-FFF2-40B4-BE49-F238E27FC236}">
                <a16:creationId xmlns:a16="http://schemas.microsoft.com/office/drawing/2014/main" id="{CD13B707-F22D-1173-152D-C404F9C31EDA}"/>
              </a:ext>
            </a:extLst>
          </p:cNvPr>
          <p:cNvSpPr txBox="1"/>
          <p:nvPr/>
        </p:nvSpPr>
        <p:spPr>
          <a:xfrm>
            <a:off x="457200" y="1905000"/>
            <a:ext cx="378714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781685" indent="-343535" algn="just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6235" algn="l"/>
              </a:tabLst>
            </a:pPr>
            <a:r>
              <a:rPr sz="2400" b="1" spc="-10" dirty="0">
                <a:latin typeface="Arial"/>
                <a:cs typeface="Arial"/>
              </a:rPr>
              <a:t>Destination-based forwarding</a:t>
            </a:r>
            <a:endParaRPr sz="2400" dirty="0">
              <a:latin typeface="Arial"/>
              <a:cs typeface="Arial"/>
            </a:endParaRPr>
          </a:p>
          <a:p>
            <a:pPr marL="299085" marR="5080" lvl="1" indent="-287020" algn="just">
              <a:lnSpc>
                <a:spcPct val="100000"/>
              </a:lnSpc>
              <a:buFont typeface="Wingdings"/>
              <a:buChar char=""/>
              <a:tabLst>
                <a:tab pos="299720" algn="l"/>
              </a:tabLst>
            </a:pPr>
            <a:r>
              <a:rPr sz="2400" dirty="0">
                <a:latin typeface="Arial"/>
                <a:cs typeface="Arial"/>
              </a:rPr>
              <a:t>Forwarding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decisions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are </a:t>
            </a:r>
            <a:r>
              <a:rPr sz="2400" dirty="0">
                <a:latin typeface="Arial"/>
                <a:cs typeface="Arial"/>
              </a:rPr>
              <a:t>based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destination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packet</a:t>
            </a:r>
            <a:endParaRPr sz="2400" dirty="0">
              <a:latin typeface="Arial"/>
              <a:cs typeface="Arial"/>
            </a:endParaRPr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88C05559-B3CE-85FD-8A99-9F9074C374AD}"/>
              </a:ext>
            </a:extLst>
          </p:cNvPr>
          <p:cNvGrpSpPr/>
          <p:nvPr/>
        </p:nvGrpSpPr>
        <p:grpSpPr>
          <a:xfrm>
            <a:off x="2514600" y="4149339"/>
            <a:ext cx="1625600" cy="1016000"/>
            <a:chOff x="257809" y="2807461"/>
            <a:chExt cx="1625600" cy="1016000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1728CBCB-28E1-A29F-0109-384FB5269DE2}"/>
                </a:ext>
              </a:extLst>
            </p:cNvPr>
            <p:cNvSpPr/>
            <p:nvPr/>
          </p:nvSpPr>
          <p:spPr>
            <a:xfrm>
              <a:off x="270509" y="2820161"/>
              <a:ext cx="1600200" cy="990600"/>
            </a:xfrm>
            <a:custGeom>
              <a:avLst/>
              <a:gdLst/>
              <a:ahLst/>
              <a:cxnLst/>
              <a:rect l="l" t="t" r="r" b="b"/>
              <a:pathLst>
                <a:path w="1600200" h="990600">
                  <a:moveTo>
                    <a:pt x="1435100" y="0"/>
                  </a:moveTo>
                  <a:lnTo>
                    <a:pt x="165099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825500"/>
                  </a:lnTo>
                  <a:lnTo>
                    <a:pt x="5897" y="869391"/>
                  </a:lnTo>
                  <a:lnTo>
                    <a:pt x="22540" y="908830"/>
                  </a:lnTo>
                  <a:lnTo>
                    <a:pt x="48355" y="942244"/>
                  </a:lnTo>
                  <a:lnTo>
                    <a:pt x="81769" y="968059"/>
                  </a:lnTo>
                  <a:lnTo>
                    <a:pt x="121208" y="984702"/>
                  </a:lnTo>
                  <a:lnTo>
                    <a:pt x="165099" y="990600"/>
                  </a:lnTo>
                  <a:lnTo>
                    <a:pt x="1435100" y="990600"/>
                  </a:lnTo>
                  <a:lnTo>
                    <a:pt x="1478991" y="984702"/>
                  </a:lnTo>
                  <a:lnTo>
                    <a:pt x="1518430" y="968059"/>
                  </a:lnTo>
                  <a:lnTo>
                    <a:pt x="1551844" y="942244"/>
                  </a:lnTo>
                  <a:lnTo>
                    <a:pt x="1577659" y="908830"/>
                  </a:lnTo>
                  <a:lnTo>
                    <a:pt x="1594302" y="869391"/>
                  </a:lnTo>
                  <a:lnTo>
                    <a:pt x="1600200" y="825500"/>
                  </a:lnTo>
                  <a:lnTo>
                    <a:pt x="1600200" y="165100"/>
                  </a:lnTo>
                  <a:lnTo>
                    <a:pt x="1594302" y="121208"/>
                  </a:lnTo>
                  <a:lnTo>
                    <a:pt x="1577659" y="81769"/>
                  </a:lnTo>
                  <a:lnTo>
                    <a:pt x="1551844" y="48355"/>
                  </a:lnTo>
                  <a:lnTo>
                    <a:pt x="1518430" y="22540"/>
                  </a:lnTo>
                  <a:lnTo>
                    <a:pt x="1478991" y="5897"/>
                  </a:lnTo>
                  <a:lnTo>
                    <a:pt x="143510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B0BA10FE-95E0-97A4-86AD-34427C167F0E}"/>
                </a:ext>
              </a:extLst>
            </p:cNvPr>
            <p:cNvSpPr/>
            <p:nvPr/>
          </p:nvSpPr>
          <p:spPr>
            <a:xfrm>
              <a:off x="270509" y="2820161"/>
              <a:ext cx="1600200" cy="990600"/>
            </a:xfrm>
            <a:custGeom>
              <a:avLst/>
              <a:gdLst/>
              <a:ahLst/>
              <a:cxnLst/>
              <a:rect l="l" t="t" r="r" b="b"/>
              <a:pathLst>
                <a:path w="1600200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099" y="0"/>
                  </a:lnTo>
                  <a:lnTo>
                    <a:pt x="1435100" y="0"/>
                  </a:lnTo>
                  <a:lnTo>
                    <a:pt x="1478991" y="5897"/>
                  </a:lnTo>
                  <a:lnTo>
                    <a:pt x="1518430" y="22540"/>
                  </a:lnTo>
                  <a:lnTo>
                    <a:pt x="1551844" y="48355"/>
                  </a:lnTo>
                  <a:lnTo>
                    <a:pt x="1577659" y="81769"/>
                  </a:lnTo>
                  <a:lnTo>
                    <a:pt x="1594302" y="121208"/>
                  </a:lnTo>
                  <a:lnTo>
                    <a:pt x="1600200" y="165100"/>
                  </a:lnTo>
                  <a:lnTo>
                    <a:pt x="1600200" y="825500"/>
                  </a:lnTo>
                  <a:lnTo>
                    <a:pt x="1594302" y="869391"/>
                  </a:lnTo>
                  <a:lnTo>
                    <a:pt x="1577659" y="908830"/>
                  </a:lnTo>
                  <a:lnTo>
                    <a:pt x="1551844" y="942244"/>
                  </a:lnTo>
                  <a:lnTo>
                    <a:pt x="1518430" y="968059"/>
                  </a:lnTo>
                  <a:lnTo>
                    <a:pt x="1478991" y="984702"/>
                  </a:lnTo>
                  <a:lnTo>
                    <a:pt x="1435100" y="990600"/>
                  </a:lnTo>
                  <a:lnTo>
                    <a:pt x="165099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6">
            <a:extLst>
              <a:ext uri="{FF2B5EF4-FFF2-40B4-BE49-F238E27FC236}">
                <a16:creationId xmlns:a16="http://schemas.microsoft.com/office/drawing/2014/main" id="{92F45A03-7125-0621-46FF-DC14800FBA91}"/>
              </a:ext>
            </a:extLst>
          </p:cNvPr>
          <p:cNvSpPr txBox="1"/>
          <p:nvPr/>
        </p:nvSpPr>
        <p:spPr>
          <a:xfrm>
            <a:off x="2775357" y="4217793"/>
            <a:ext cx="110363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Lookup, forwarding, queueing</a:t>
            </a:r>
            <a:endParaRPr sz="1800" dirty="0">
              <a:latin typeface="Calibri"/>
              <a:cs typeface="Calibri"/>
            </a:endParaRPr>
          </a:p>
        </p:txBody>
      </p:sp>
      <p:graphicFrame>
        <p:nvGraphicFramePr>
          <p:cNvPr id="10" name="object 7">
            <a:extLst>
              <a:ext uri="{FF2B5EF4-FFF2-40B4-BE49-F238E27FC236}">
                <a16:creationId xmlns:a16="http://schemas.microsoft.com/office/drawing/2014/main" id="{DC1AA877-4CB2-7889-04E9-AF37B29251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173372"/>
              </p:ext>
            </p:extLst>
          </p:nvPr>
        </p:nvGraphicFramePr>
        <p:xfrm>
          <a:off x="2667000" y="5210043"/>
          <a:ext cx="1405251" cy="4616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9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3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6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93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5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55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1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object 8">
            <a:extLst>
              <a:ext uri="{FF2B5EF4-FFF2-40B4-BE49-F238E27FC236}">
                <a16:creationId xmlns:a16="http://schemas.microsoft.com/office/drawing/2014/main" id="{E6AD9422-7029-C75E-BD9C-25781667E791}"/>
              </a:ext>
            </a:extLst>
          </p:cNvPr>
          <p:cNvSpPr txBox="1"/>
          <p:nvPr/>
        </p:nvSpPr>
        <p:spPr>
          <a:xfrm>
            <a:off x="2343455" y="5348600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E977DAA4-7CD7-5465-F683-F80D8DEA8CF0}"/>
              </a:ext>
            </a:extLst>
          </p:cNvPr>
          <p:cNvSpPr txBox="1"/>
          <p:nvPr/>
        </p:nvSpPr>
        <p:spPr>
          <a:xfrm>
            <a:off x="4099688" y="5360411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542B4F6C-EFB0-2CB6-0384-9160D2B94B15}"/>
              </a:ext>
            </a:extLst>
          </p:cNvPr>
          <p:cNvSpPr/>
          <p:nvPr/>
        </p:nvSpPr>
        <p:spPr>
          <a:xfrm>
            <a:off x="4256537" y="2743200"/>
            <a:ext cx="2279955" cy="3467793"/>
          </a:xfrm>
          <a:custGeom>
            <a:avLst/>
            <a:gdLst/>
            <a:ahLst/>
            <a:cxnLst/>
            <a:rect l="l" t="t" r="r" b="b"/>
            <a:pathLst>
              <a:path w="2286000" h="4648200">
                <a:moveTo>
                  <a:pt x="2286000" y="4648200"/>
                </a:moveTo>
                <a:lnTo>
                  <a:pt x="2210841" y="4647794"/>
                </a:lnTo>
                <a:lnTo>
                  <a:pt x="2136981" y="4646594"/>
                </a:lnTo>
                <a:lnTo>
                  <a:pt x="2064571" y="4644626"/>
                </a:lnTo>
                <a:lnTo>
                  <a:pt x="1993761" y="4641913"/>
                </a:lnTo>
                <a:lnTo>
                  <a:pt x="1924702" y="4638482"/>
                </a:lnTo>
                <a:lnTo>
                  <a:pt x="1857544" y="4634358"/>
                </a:lnTo>
                <a:lnTo>
                  <a:pt x="1792437" y="4629565"/>
                </a:lnTo>
                <a:lnTo>
                  <a:pt x="1729533" y="4624129"/>
                </a:lnTo>
                <a:lnTo>
                  <a:pt x="1668982" y="4618075"/>
                </a:lnTo>
                <a:lnTo>
                  <a:pt x="1610935" y="4611428"/>
                </a:lnTo>
                <a:lnTo>
                  <a:pt x="1555541" y="4604214"/>
                </a:lnTo>
                <a:lnTo>
                  <a:pt x="1502952" y="4596457"/>
                </a:lnTo>
                <a:lnTo>
                  <a:pt x="1453317" y="4588183"/>
                </a:lnTo>
                <a:lnTo>
                  <a:pt x="1406789" y="4579416"/>
                </a:lnTo>
                <a:lnTo>
                  <a:pt x="1363516" y="4570183"/>
                </a:lnTo>
                <a:lnTo>
                  <a:pt x="1323650" y="4560508"/>
                </a:lnTo>
                <a:lnTo>
                  <a:pt x="1254741" y="4539932"/>
                </a:lnTo>
                <a:lnTo>
                  <a:pt x="1201265" y="4517891"/>
                </a:lnTo>
                <a:lnTo>
                  <a:pt x="1164427" y="4494587"/>
                </a:lnTo>
                <a:lnTo>
                  <a:pt x="1143000" y="4457700"/>
                </a:lnTo>
                <a:lnTo>
                  <a:pt x="1143000" y="2514600"/>
                </a:lnTo>
                <a:lnTo>
                  <a:pt x="1140569" y="2502080"/>
                </a:lnTo>
                <a:lnTo>
                  <a:pt x="1105308" y="2465915"/>
                </a:lnTo>
                <a:lnTo>
                  <a:pt x="1060000" y="2443217"/>
                </a:lnTo>
                <a:lnTo>
                  <a:pt x="998657" y="2421883"/>
                </a:lnTo>
                <a:lnTo>
                  <a:pt x="922483" y="2402116"/>
                </a:lnTo>
                <a:lnTo>
                  <a:pt x="879210" y="2392883"/>
                </a:lnTo>
                <a:lnTo>
                  <a:pt x="832682" y="2384116"/>
                </a:lnTo>
                <a:lnTo>
                  <a:pt x="783047" y="2375842"/>
                </a:lnTo>
                <a:lnTo>
                  <a:pt x="730458" y="2368085"/>
                </a:lnTo>
                <a:lnTo>
                  <a:pt x="675064" y="2360871"/>
                </a:lnTo>
                <a:lnTo>
                  <a:pt x="617017" y="2354224"/>
                </a:lnTo>
                <a:lnTo>
                  <a:pt x="556466" y="2348170"/>
                </a:lnTo>
                <a:lnTo>
                  <a:pt x="493562" y="2342734"/>
                </a:lnTo>
                <a:lnTo>
                  <a:pt x="428455" y="2337941"/>
                </a:lnTo>
                <a:lnTo>
                  <a:pt x="361297" y="2333817"/>
                </a:lnTo>
                <a:lnTo>
                  <a:pt x="292238" y="2330386"/>
                </a:lnTo>
                <a:lnTo>
                  <a:pt x="221428" y="2327673"/>
                </a:lnTo>
                <a:lnTo>
                  <a:pt x="149018" y="2325705"/>
                </a:lnTo>
                <a:lnTo>
                  <a:pt x="75158" y="2324505"/>
                </a:lnTo>
                <a:lnTo>
                  <a:pt x="0" y="2324100"/>
                </a:lnTo>
                <a:lnTo>
                  <a:pt x="75158" y="2323694"/>
                </a:lnTo>
                <a:lnTo>
                  <a:pt x="149018" y="2322494"/>
                </a:lnTo>
                <a:lnTo>
                  <a:pt x="221428" y="2320526"/>
                </a:lnTo>
                <a:lnTo>
                  <a:pt x="292238" y="2317813"/>
                </a:lnTo>
                <a:lnTo>
                  <a:pt x="361297" y="2314382"/>
                </a:lnTo>
                <a:lnTo>
                  <a:pt x="428455" y="2310258"/>
                </a:lnTo>
                <a:lnTo>
                  <a:pt x="493562" y="2305465"/>
                </a:lnTo>
                <a:lnTo>
                  <a:pt x="556466" y="2300029"/>
                </a:lnTo>
                <a:lnTo>
                  <a:pt x="617017" y="2293975"/>
                </a:lnTo>
                <a:lnTo>
                  <a:pt x="675064" y="2287328"/>
                </a:lnTo>
                <a:lnTo>
                  <a:pt x="730458" y="2280114"/>
                </a:lnTo>
                <a:lnTo>
                  <a:pt x="783047" y="2272357"/>
                </a:lnTo>
                <a:lnTo>
                  <a:pt x="832682" y="2264083"/>
                </a:lnTo>
                <a:lnTo>
                  <a:pt x="879210" y="2255316"/>
                </a:lnTo>
                <a:lnTo>
                  <a:pt x="922483" y="2246083"/>
                </a:lnTo>
                <a:lnTo>
                  <a:pt x="962349" y="2236408"/>
                </a:lnTo>
                <a:lnTo>
                  <a:pt x="1031258" y="2215832"/>
                </a:lnTo>
                <a:lnTo>
                  <a:pt x="1084734" y="2193791"/>
                </a:lnTo>
                <a:lnTo>
                  <a:pt x="1121572" y="2170487"/>
                </a:lnTo>
                <a:lnTo>
                  <a:pt x="1143000" y="2133600"/>
                </a:lnTo>
                <a:lnTo>
                  <a:pt x="1143000" y="190500"/>
                </a:lnTo>
                <a:lnTo>
                  <a:pt x="1145430" y="177980"/>
                </a:lnTo>
                <a:lnTo>
                  <a:pt x="1180691" y="141815"/>
                </a:lnTo>
                <a:lnTo>
                  <a:pt x="1225999" y="119117"/>
                </a:lnTo>
                <a:lnTo>
                  <a:pt x="1287342" y="97783"/>
                </a:lnTo>
                <a:lnTo>
                  <a:pt x="1363516" y="78016"/>
                </a:lnTo>
                <a:lnTo>
                  <a:pt x="1406789" y="68783"/>
                </a:lnTo>
                <a:lnTo>
                  <a:pt x="1453317" y="60016"/>
                </a:lnTo>
                <a:lnTo>
                  <a:pt x="1502952" y="51742"/>
                </a:lnTo>
                <a:lnTo>
                  <a:pt x="1555541" y="43985"/>
                </a:lnTo>
                <a:lnTo>
                  <a:pt x="1610935" y="36771"/>
                </a:lnTo>
                <a:lnTo>
                  <a:pt x="1668982" y="30124"/>
                </a:lnTo>
                <a:lnTo>
                  <a:pt x="1729533" y="24070"/>
                </a:lnTo>
                <a:lnTo>
                  <a:pt x="1792437" y="18634"/>
                </a:lnTo>
                <a:lnTo>
                  <a:pt x="1857544" y="13841"/>
                </a:lnTo>
                <a:lnTo>
                  <a:pt x="1924702" y="9717"/>
                </a:lnTo>
                <a:lnTo>
                  <a:pt x="1993761" y="6286"/>
                </a:lnTo>
                <a:lnTo>
                  <a:pt x="2064571" y="3573"/>
                </a:lnTo>
                <a:lnTo>
                  <a:pt x="2136981" y="1605"/>
                </a:lnTo>
                <a:lnTo>
                  <a:pt x="2210841" y="405"/>
                </a:lnTo>
                <a:lnTo>
                  <a:pt x="22860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5" name="object 11">
            <a:extLst>
              <a:ext uri="{FF2B5EF4-FFF2-40B4-BE49-F238E27FC236}">
                <a16:creationId xmlns:a16="http://schemas.microsoft.com/office/drawing/2014/main" id="{E0600ABB-8132-8787-46A6-1E63E4D18B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48943"/>
              </p:ext>
            </p:extLst>
          </p:nvPr>
        </p:nvGraphicFramePr>
        <p:xfrm>
          <a:off x="5724906" y="3276600"/>
          <a:ext cx="5969000" cy="1481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8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Address</a:t>
                      </a:r>
                      <a:r>
                        <a:rPr sz="18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range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Interface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(output</a:t>
                      </a:r>
                      <a:r>
                        <a:rPr sz="105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5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link)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128.11.52.0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–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128.11.52.255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153.90.2.0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–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153.90.2.255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153.90.2.87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–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153.90.2.89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object 12">
            <a:extLst>
              <a:ext uri="{FF2B5EF4-FFF2-40B4-BE49-F238E27FC236}">
                <a16:creationId xmlns:a16="http://schemas.microsoft.com/office/drawing/2014/main" id="{1070B1F3-E7F0-0F18-B7FF-1431DE7A6B9C}"/>
              </a:ext>
            </a:extLst>
          </p:cNvPr>
          <p:cNvSpPr txBox="1"/>
          <p:nvPr/>
        </p:nvSpPr>
        <p:spPr>
          <a:xfrm>
            <a:off x="5729605" y="2915158"/>
            <a:ext cx="144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Routing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Table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F45FCE-B903-5AE1-EDBA-DBB07169AECD}"/>
              </a:ext>
            </a:extLst>
          </p:cNvPr>
          <p:cNvSpPr txBox="1"/>
          <p:nvPr/>
        </p:nvSpPr>
        <p:spPr>
          <a:xfrm>
            <a:off x="5724906" y="5138872"/>
            <a:ext cx="49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Routing Tables are maintained </a:t>
            </a:r>
            <a:r>
              <a:rPr lang="en-US" b="1" dirty="0"/>
              <a:t>internally</a:t>
            </a:r>
            <a:r>
              <a:rPr lang="en-US" dirty="0"/>
              <a:t>, and help make forwarding decisions</a:t>
            </a:r>
          </a:p>
        </p:txBody>
      </p:sp>
      <p:graphicFrame>
        <p:nvGraphicFramePr>
          <p:cNvPr id="18" name="object 11">
            <a:extLst>
              <a:ext uri="{FF2B5EF4-FFF2-40B4-BE49-F238E27FC236}">
                <a16:creationId xmlns:a16="http://schemas.microsoft.com/office/drawing/2014/main" id="{B7DECB05-597E-89DB-0B75-140680A5B7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939178"/>
              </p:ext>
            </p:extLst>
          </p:nvPr>
        </p:nvGraphicFramePr>
        <p:xfrm>
          <a:off x="5791200" y="775680"/>
          <a:ext cx="6172200" cy="1854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42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95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Address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range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Interface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(output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link)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11001000 00010111 00010***</a:t>
                      </a:r>
                      <a:r>
                        <a:rPr sz="18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*********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11001000 00010111 00011000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*********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11001000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00010111 00011***</a:t>
                      </a:r>
                      <a:r>
                        <a:rPr sz="18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********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otherwise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</a:t>
                      </a: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" name="object 12">
            <a:extLst>
              <a:ext uri="{FF2B5EF4-FFF2-40B4-BE49-F238E27FC236}">
                <a16:creationId xmlns:a16="http://schemas.microsoft.com/office/drawing/2014/main" id="{D88F2650-B6E3-8AF7-33A8-9AF3DC2A19BB}"/>
              </a:ext>
            </a:extLst>
          </p:cNvPr>
          <p:cNvSpPr txBox="1"/>
          <p:nvPr/>
        </p:nvSpPr>
        <p:spPr>
          <a:xfrm>
            <a:off x="7737322" y="135691"/>
            <a:ext cx="2279956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Arial"/>
                <a:cs typeface="Arial"/>
              </a:rPr>
              <a:t>Longest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prefix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matching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0" name="object 13">
            <a:extLst>
              <a:ext uri="{FF2B5EF4-FFF2-40B4-BE49-F238E27FC236}">
                <a16:creationId xmlns:a16="http://schemas.microsoft.com/office/drawing/2014/main" id="{201E969C-5762-1F1C-DCD5-DA63A35B9D6F}"/>
              </a:ext>
            </a:extLst>
          </p:cNvPr>
          <p:cNvSpPr txBox="1"/>
          <p:nvPr/>
        </p:nvSpPr>
        <p:spPr>
          <a:xfrm>
            <a:off x="9220200" y="129596"/>
            <a:ext cx="3332134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90"/>
              </a:spcBef>
            </a:pPr>
            <a:r>
              <a:rPr sz="1200" spc="-90" dirty="0">
                <a:latin typeface="Trebuchet MS"/>
                <a:cs typeface="Trebuchet MS"/>
              </a:rPr>
              <a:t>when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looking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spc="-60" dirty="0">
                <a:latin typeface="Trebuchet MS"/>
                <a:cs typeface="Trebuchet MS"/>
              </a:rPr>
              <a:t>for</a:t>
            </a:r>
            <a:r>
              <a:rPr sz="1200" spc="-35" dirty="0">
                <a:latin typeface="Trebuchet MS"/>
                <a:cs typeface="Trebuchet MS"/>
              </a:rPr>
              <a:t> </a:t>
            </a:r>
            <a:r>
              <a:rPr sz="1200" spc="-85" dirty="0">
                <a:latin typeface="Trebuchet MS"/>
                <a:cs typeface="Trebuchet MS"/>
              </a:rPr>
              <a:t>forwarding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200" spc="-140" dirty="0">
                <a:latin typeface="Trebuchet MS"/>
                <a:cs typeface="Trebuchet MS"/>
              </a:rPr>
              <a:t>table</a:t>
            </a:r>
            <a:r>
              <a:rPr sz="1200" spc="-35" dirty="0">
                <a:latin typeface="Trebuchet MS"/>
                <a:cs typeface="Trebuchet MS"/>
              </a:rPr>
              <a:t> </a:t>
            </a:r>
            <a:r>
              <a:rPr sz="1200" spc="-85" dirty="0">
                <a:latin typeface="Trebuchet MS"/>
                <a:cs typeface="Trebuchet MS"/>
              </a:rPr>
              <a:t>entry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for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200" spc="-125" dirty="0">
                <a:latin typeface="Trebuchet MS"/>
                <a:cs typeface="Trebuchet MS"/>
              </a:rPr>
              <a:t>given</a:t>
            </a:r>
            <a:r>
              <a:rPr sz="1200" spc="-35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destination </a:t>
            </a:r>
            <a:r>
              <a:rPr sz="1200" spc="-110" dirty="0">
                <a:latin typeface="Trebuchet MS"/>
                <a:cs typeface="Trebuchet MS"/>
              </a:rPr>
              <a:t>address,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-85" dirty="0">
                <a:latin typeface="Trebuchet MS"/>
                <a:cs typeface="Trebuchet MS"/>
              </a:rPr>
              <a:t>use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i="1" spc="-185" dirty="0">
                <a:solidFill>
                  <a:srgbClr val="000099"/>
                </a:solidFill>
                <a:latin typeface="Trebuchet MS"/>
                <a:cs typeface="Trebuchet MS"/>
              </a:rPr>
              <a:t>longest</a:t>
            </a:r>
            <a:r>
              <a:rPr sz="1200" i="1" spc="20" dirty="0">
                <a:solidFill>
                  <a:srgbClr val="000099"/>
                </a:solidFill>
                <a:latin typeface="Trebuchet MS"/>
                <a:cs typeface="Trebuchet MS"/>
              </a:rPr>
              <a:t> </a:t>
            </a:r>
            <a:r>
              <a:rPr sz="1200" spc="-90" dirty="0">
                <a:latin typeface="Trebuchet MS"/>
                <a:cs typeface="Trebuchet MS"/>
              </a:rPr>
              <a:t>address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spc="-100" dirty="0">
                <a:latin typeface="Trebuchet MS"/>
                <a:cs typeface="Trebuchet MS"/>
              </a:rPr>
              <a:t>prefix</a:t>
            </a:r>
            <a:r>
              <a:rPr sz="1200" spc="5" dirty="0">
                <a:latin typeface="Trebuchet MS"/>
                <a:cs typeface="Trebuchet MS"/>
              </a:rPr>
              <a:t> </a:t>
            </a:r>
            <a:r>
              <a:rPr sz="1200" spc="-135" dirty="0">
                <a:latin typeface="Trebuchet MS"/>
                <a:cs typeface="Trebuchet MS"/>
              </a:rPr>
              <a:t>that</a:t>
            </a:r>
            <a:r>
              <a:rPr sz="1200" dirty="0">
                <a:latin typeface="Trebuchet MS"/>
                <a:cs typeface="Trebuchet MS"/>
              </a:rPr>
              <a:t> </a:t>
            </a:r>
            <a:r>
              <a:rPr sz="1200" spc="-114" dirty="0">
                <a:latin typeface="Trebuchet MS"/>
                <a:cs typeface="Trebuchet MS"/>
              </a:rPr>
              <a:t>matches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destination address</a:t>
            </a:r>
            <a:endParaRPr sz="12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5104372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Network Layer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34</a:t>
            </a:fld>
            <a:endParaRPr spc="-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98443B-0E20-F247-EA8C-018173703BDC}"/>
              </a:ext>
            </a:extLst>
          </p:cNvPr>
          <p:cNvSpPr txBox="1"/>
          <p:nvPr/>
        </p:nvSpPr>
        <p:spPr>
          <a:xfrm>
            <a:off x="2057400" y="152400"/>
            <a:ext cx="5237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Provides Routing and Forwarding Functionality</a:t>
            </a:r>
          </a:p>
        </p:txBody>
      </p:sp>
      <p:graphicFrame>
        <p:nvGraphicFramePr>
          <p:cNvPr id="15" name="object 11">
            <a:extLst>
              <a:ext uri="{FF2B5EF4-FFF2-40B4-BE49-F238E27FC236}">
                <a16:creationId xmlns:a16="http://schemas.microsoft.com/office/drawing/2014/main" id="{E0600ABB-8132-8787-46A6-1E63E4D18B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101573"/>
              </p:ext>
            </p:extLst>
          </p:nvPr>
        </p:nvGraphicFramePr>
        <p:xfrm>
          <a:off x="304800" y="1600200"/>
          <a:ext cx="4114800" cy="1111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Address</a:t>
                      </a:r>
                      <a:r>
                        <a:rPr sz="18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range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Interface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(output</a:t>
                      </a:r>
                      <a:r>
                        <a:rPr sz="105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5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link)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128.</a:t>
                      </a:r>
                      <a:r>
                        <a:rPr lang="en-US" sz="1800" dirty="0">
                          <a:latin typeface="Calibri"/>
                          <a:cs typeface="Calibri"/>
                        </a:rPr>
                        <a:t>28.XXX.XXX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lang="en-US" sz="1800" dirty="0">
                          <a:latin typeface="Calibri"/>
                          <a:cs typeface="Calibri"/>
                        </a:rPr>
                        <a:t>128.27.XXX.XXX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object 12">
            <a:extLst>
              <a:ext uri="{FF2B5EF4-FFF2-40B4-BE49-F238E27FC236}">
                <a16:creationId xmlns:a16="http://schemas.microsoft.com/office/drawing/2014/main" id="{D88F2650-B6E3-8AF7-33A8-9AF3DC2A19BB}"/>
              </a:ext>
            </a:extLst>
          </p:cNvPr>
          <p:cNvSpPr txBox="1"/>
          <p:nvPr/>
        </p:nvSpPr>
        <p:spPr>
          <a:xfrm>
            <a:off x="7737322" y="135691"/>
            <a:ext cx="2279956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Arial"/>
                <a:cs typeface="Arial"/>
              </a:rPr>
              <a:t>Longest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prefix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matching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0" name="object 13">
            <a:extLst>
              <a:ext uri="{FF2B5EF4-FFF2-40B4-BE49-F238E27FC236}">
                <a16:creationId xmlns:a16="http://schemas.microsoft.com/office/drawing/2014/main" id="{201E969C-5762-1F1C-DCD5-DA63A35B9D6F}"/>
              </a:ext>
            </a:extLst>
          </p:cNvPr>
          <p:cNvSpPr txBox="1"/>
          <p:nvPr/>
        </p:nvSpPr>
        <p:spPr>
          <a:xfrm>
            <a:off x="9220200" y="129596"/>
            <a:ext cx="3332134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90"/>
              </a:spcBef>
            </a:pPr>
            <a:r>
              <a:rPr sz="1200" spc="-90" dirty="0">
                <a:latin typeface="Trebuchet MS"/>
                <a:cs typeface="Trebuchet MS"/>
              </a:rPr>
              <a:t>when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75" dirty="0">
                <a:latin typeface="Trebuchet MS"/>
                <a:cs typeface="Trebuchet MS"/>
              </a:rPr>
              <a:t>looking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spc="-60" dirty="0">
                <a:latin typeface="Trebuchet MS"/>
                <a:cs typeface="Trebuchet MS"/>
              </a:rPr>
              <a:t>for</a:t>
            </a:r>
            <a:r>
              <a:rPr sz="1200" spc="-35" dirty="0">
                <a:latin typeface="Trebuchet MS"/>
                <a:cs typeface="Trebuchet MS"/>
              </a:rPr>
              <a:t> </a:t>
            </a:r>
            <a:r>
              <a:rPr sz="1200" spc="-85" dirty="0">
                <a:latin typeface="Trebuchet MS"/>
                <a:cs typeface="Trebuchet MS"/>
              </a:rPr>
              <a:t>forwarding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200" spc="-140" dirty="0">
                <a:latin typeface="Trebuchet MS"/>
                <a:cs typeface="Trebuchet MS"/>
              </a:rPr>
              <a:t>table</a:t>
            </a:r>
            <a:r>
              <a:rPr sz="1200" spc="-35" dirty="0">
                <a:latin typeface="Trebuchet MS"/>
                <a:cs typeface="Trebuchet MS"/>
              </a:rPr>
              <a:t> </a:t>
            </a:r>
            <a:r>
              <a:rPr sz="1200" spc="-85" dirty="0">
                <a:latin typeface="Trebuchet MS"/>
                <a:cs typeface="Trebuchet MS"/>
              </a:rPr>
              <a:t>entry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50" dirty="0">
                <a:latin typeface="Trebuchet MS"/>
                <a:cs typeface="Trebuchet MS"/>
              </a:rPr>
              <a:t>for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200" spc="-125" dirty="0">
                <a:latin typeface="Trebuchet MS"/>
                <a:cs typeface="Trebuchet MS"/>
              </a:rPr>
              <a:t>given</a:t>
            </a:r>
            <a:r>
              <a:rPr sz="1200" spc="-35" dirty="0">
                <a:latin typeface="Trebuchet MS"/>
                <a:cs typeface="Trebuchet MS"/>
              </a:rPr>
              <a:t> </a:t>
            </a:r>
            <a:r>
              <a:rPr sz="1200" spc="-80" dirty="0">
                <a:latin typeface="Trebuchet MS"/>
                <a:cs typeface="Trebuchet MS"/>
              </a:rPr>
              <a:t>destination </a:t>
            </a:r>
            <a:r>
              <a:rPr sz="1200" spc="-110" dirty="0">
                <a:latin typeface="Trebuchet MS"/>
                <a:cs typeface="Trebuchet MS"/>
              </a:rPr>
              <a:t>address,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-85" dirty="0">
                <a:latin typeface="Trebuchet MS"/>
                <a:cs typeface="Trebuchet MS"/>
              </a:rPr>
              <a:t>use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i="1" spc="-185" dirty="0">
                <a:solidFill>
                  <a:srgbClr val="000099"/>
                </a:solidFill>
                <a:latin typeface="Trebuchet MS"/>
                <a:cs typeface="Trebuchet MS"/>
              </a:rPr>
              <a:t>longest</a:t>
            </a:r>
            <a:r>
              <a:rPr sz="1200" i="1" spc="20" dirty="0">
                <a:solidFill>
                  <a:srgbClr val="000099"/>
                </a:solidFill>
                <a:latin typeface="Trebuchet MS"/>
                <a:cs typeface="Trebuchet MS"/>
              </a:rPr>
              <a:t> </a:t>
            </a:r>
            <a:r>
              <a:rPr sz="1200" spc="-90" dirty="0">
                <a:latin typeface="Trebuchet MS"/>
                <a:cs typeface="Trebuchet MS"/>
              </a:rPr>
              <a:t>address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spc="-100" dirty="0">
                <a:latin typeface="Trebuchet MS"/>
                <a:cs typeface="Trebuchet MS"/>
              </a:rPr>
              <a:t>prefix</a:t>
            </a:r>
            <a:r>
              <a:rPr sz="1200" spc="5" dirty="0">
                <a:latin typeface="Trebuchet MS"/>
                <a:cs typeface="Trebuchet MS"/>
              </a:rPr>
              <a:t> </a:t>
            </a:r>
            <a:r>
              <a:rPr sz="1200" spc="-135" dirty="0">
                <a:latin typeface="Trebuchet MS"/>
                <a:cs typeface="Trebuchet MS"/>
              </a:rPr>
              <a:t>that</a:t>
            </a:r>
            <a:r>
              <a:rPr sz="1200" dirty="0">
                <a:latin typeface="Trebuchet MS"/>
                <a:cs typeface="Trebuchet MS"/>
              </a:rPr>
              <a:t> </a:t>
            </a:r>
            <a:r>
              <a:rPr sz="1200" spc="-114" dirty="0">
                <a:latin typeface="Trebuchet MS"/>
                <a:cs typeface="Trebuchet MS"/>
              </a:rPr>
              <a:t>matches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destination address</a:t>
            </a:r>
            <a:endParaRPr sz="1200" dirty="0">
              <a:latin typeface="Trebuchet MS"/>
              <a:cs typeface="Trebuchet MS"/>
            </a:endParaRPr>
          </a:p>
        </p:txBody>
      </p:sp>
      <p:pic>
        <p:nvPicPr>
          <p:cNvPr id="3" name="object 8">
            <a:extLst>
              <a:ext uri="{FF2B5EF4-FFF2-40B4-BE49-F238E27FC236}">
                <a16:creationId xmlns:a16="http://schemas.microsoft.com/office/drawing/2014/main" id="{8778454D-5AD9-6F03-698A-12625190C91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1200" y="990600"/>
            <a:ext cx="714717" cy="486087"/>
          </a:xfrm>
          <a:prstGeom prst="rect">
            <a:avLst/>
          </a:prstGeom>
        </p:spPr>
      </p:pic>
      <p:graphicFrame>
        <p:nvGraphicFramePr>
          <p:cNvPr id="14" name="object 11">
            <a:extLst>
              <a:ext uri="{FF2B5EF4-FFF2-40B4-BE49-F238E27FC236}">
                <a16:creationId xmlns:a16="http://schemas.microsoft.com/office/drawing/2014/main" id="{FF28B299-33AB-4483-F39C-1654B5D310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129081"/>
              </p:ext>
            </p:extLst>
          </p:nvPr>
        </p:nvGraphicFramePr>
        <p:xfrm>
          <a:off x="6858000" y="1109980"/>
          <a:ext cx="4114800" cy="1045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78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Address</a:t>
                      </a:r>
                      <a:r>
                        <a:rPr sz="18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range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Interface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(output</a:t>
                      </a:r>
                      <a:r>
                        <a:rPr sz="105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5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link)</a:t>
                      </a:r>
                      <a:endParaRPr sz="1050" dirty="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128.</a:t>
                      </a:r>
                      <a:r>
                        <a:rPr lang="en-US" sz="1800" dirty="0">
                          <a:latin typeface="Calibri"/>
                          <a:cs typeface="Calibri"/>
                        </a:rPr>
                        <a:t>28.113.XXX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lang="en-US" sz="1800" dirty="0">
                          <a:latin typeface="Calibri"/>
                          <a:cs typeface="Calibri"/>
                        </a:rPr>
                        <a:t>128.28.114.XXX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object 11">
            <a:extLst>
              <a:ext uri="{FF2B5EF4-FFF2-40B4-BE49-F238E27FC236}">
                <a16:creationId xmlns:a16="http://schemas.microsoft.com/office/drawing/2014/main" id="{456F35E3-5050-0D27-FAB7-73EB05085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61928"/>
              </p:ext>
            </p:extLst>
          </p:nvPr>
        </p:nvGraphicFramePr>
        <p:xfrm>
          <a:off x="685800" y="4953000"/>
          <a:ext cx="4114800" cy="1045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78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Address</a:t>
                      </a:r>
                      <a:r>
                        <a:rPr sz="18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range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Interface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(output</a:t>
                      </a:r>
                      <a:r>
                        <a:rPr sz="105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5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link)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128.</a:t>
                      </a:r>
                      <a:r>
                        <a:rPr lang="en-US" sz="1800" dirty="0">
                          <a:latin typeface="Calibri"/>
                          <a:cs typeface="Calibri"/>
                        </a:rPr>
                        <a:t>27.1.XXX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lang="en-US" sz="1800" dirty="0">
                          <a:latin typeface="Calibri"/>
                          <a:cs typeface="Calibri"/>
                        </a:rPr>
                        <a:t>128.27.2.XXX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2" name="object 8">
            <a:extLst>
              <a:ext uri="{FF2B5EF4-FFF2-40B4-BE49-F238E27FC236}">
                <a16:creationId xmlns:a16="http://schemas.microsoft.com/office/drawing/2014/main" id="{E8AB06EC-F72A-42B0-705B-BE86A1C94DF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64927" y="758026"/>
            <a:ext cx="457200" cy="289063"/>
          </a:xfrm>
          <a:prstGeom prst="rect">
            <a:avLst/>
          </a:prstGeom>
        </p:spPr>
      </p:pic>
      <p:pic>
        <p:nvPicPr>
          <p:cNvPr id="23" name="object 8">
            <a:extLst>
              <a:ext uri="{FF2B5EF4-FFF2-40B4-BE49-F238E27FC236}">
                <a16:creationId xmlns:a16="http://schemas.microsoft.com/office/drawing/2014/main" id="{1C43EF31-F68E-7179-A535-4AEB7E304B5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5498" y="4572000"/>
            <a:ext cx="381000" cy="27193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290179A7-0137-66D7-E810-32D7D01A600F}"/>
              </a:ext>
            </a:extLst>
          </p:cNvPr>
          <p:cNvGrpSpPr/>
          <p:nvPr/>
        </p:nvGrpSpPr>
        <p:grpSpPr>
          <a:xfrm>
            <a:off x="48993" y="919505"/>
            <a:ext cx="6809760" cy="3836520"/>
            <a:chOff x="48993" y="919505"/>
            <a:chExt cx="6809760" cy="383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560EA11-3AE1-ADD6-11B4-5925AE861BEB}"/>
                    </a:ext>
                  </a:extLst>
                </p14:cNvPr>
                <p14:cNvContentPartPr/>
                <p14:nvPr/>
              </p14:nvContentPartPr>
              <p14:xfrm>
                <a:off x="48993" y="1208945"/>
                <a:ext cx="1912680" cy="3547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560EA11-3AE1-ADD6-11B4-5925AE861BE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353" y="1200305"/>
                  <a:ext cx="1930320" cy="356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2C652EB-1F5E-B804-17B0-D421AD5A2F20}"/>
                    </a:ext>
                  </a:extLst>
                </p14:cNvPr>
                <p14:cNvContentPartPr/>
                <p14:nvPr/>
              </p14:nvContentPartPr>
              <p14:xfrm>
                <a:off x="2684913" y="919505"/>
                <a:ext cx="4173840" cy="220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2C652EB-1F5E-B804-17B0-D421AD5A2F2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75913" y="910505"/>
                  <a:ext cx="4191480" cy="237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6339CEE-7A7E-B455-A155-0A4FB670A1EC}"/>
              </a:ext>
            </a:extLst>
          </p:cNvPr>
          <p:cNvSpPr txBox="1"/>
          <p:nvPr/>
        </p:nvSpPr>
        <p:spPr>
          <a:xfrm>
            <a:off x="1894264" y="663792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BIG ISP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B2AADB-A978-6CDD-ADC9-20F429411F12}"/>
              </a:ext>
            </a:extLst>
          </p:cNvPr>
          <p:cNvSpPr txBox="1"/>
          <p:nvPr/>
        </p:nvSpPr>
        <p:spPr>
          <a:xfrm>
            <a:off x="457200" y="4202668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Smaller ISP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625427-F897-1F84-25BD-1F2F675AAAD3}"/>
              </a:ext>
            </a:extLst>
          </p:cNvPr>
          <p:cNvSpPr txBox="1"/>
          <p:nvPr/>
        </p:nvSpPr>
        <p:spPr>
          <a:xfrm>
            <a:off x="5436737" y="610667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Smaller ISP</a:t>
            </a:r>
          </a:p>
        </p:txBody>
      </p:sp>
      <p:graphicFrame>
        <p:nvGraphicFramePr>
          <p:cNvPr id="35" name="object 11">
            <a:extLst>
              <a:ext uri="{FF2B5EF4-FFF2-40B4-BE49-F238E27FC236}">
                <a16:creationId xmlns:a16="http://schemas.microsoft.com/office/drawing/2014/main" id="{BEB7B05A-CD18-667E-F19C-504E4474B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292379"/>
              </p:ext>
            </p:extLst>
          </p:nvPr>
        </p:nvGraphicFramePr>
        <p:xfrm>
          <a:off x="7239000" y="2687955"/>
          <a:ext cx="4114800" cy="1482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Address</a:t>
                      </a:r>
                      <a:r>
                        <a:rPr sz="18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range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Interface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(output</a:t>
                      </a:r>
                      <a:r>
                        <a:rPr sz="105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5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link)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128.</a:t>
                      </a:r>
                      <a:r>
                        <a:rPr lang="en-US" sz="1800" dirty="0">
                          <a:latin typeface="Calibri"/>
                          <a:cs typeface="Calibri"/>
                        </a:rPr>
                        <a:t>28.114.23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3048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lang="en-US" sz="1800" dirty="0">
                          <a:latin typeface="Calibri"/>
                          <a:cs typeface="Calibri"/>
                        </a:rPr>
                        <a:t>128.27.114.16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</a:p>
                  </a:txBody>
                  <a:tcPr marL="0" marR="0" marT="3048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lang="en-US" sz="1800" dirty="0">
                          <a:latin typeface="Calibri"/>
                          <a:cs typeface="Calibri"/>
                        </a:rPr>
                        <a:t>128.27.114.44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lang="en-US" sz="1800" dirty="0">
                          <a:latin typeface="Calibri"/>
                          <a:cs typeface="Calibri"/>
                        </a:rPr>
                        <a:t>3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238141"/>
                  </a:ext>
                </a:extLst>
              </a:tr>
            </a:tbl>
          </a:graphicData>
        </a:graphic>
      </p:graphicFrame>
      <p:graphicFrame>
        <p:nvGraphicFramePr>
          <p:cNvPr id="36" name="object 11">
            <a:extLst>
              <a:ext uri="{FF2B5EF4-FFF2-40B4-BE49-F238E27FC236}">
                <a16:creationId xmlns:a16="http://schemas.microsoft.com/office/drawing/2014/main" id="{628C5127-0DC5-2C5B-68E3-CF76ED483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288571"/>
              </p:ext>
            </p:extLst>
          </p:nvPr>
        </p:nvGraphicFramePr>
        <p:xfrm>
          <a:off x="7239000" y="4617884"/>
          <a:ext cx="4114800" cy="1482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Address</a:t>
                      </a:r>
                      <a:r>
                        <a:rPr sz="18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range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Interface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(output</a:t>
                      </a:r>
                      <a:r>
                        <a:rPr sz="105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5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link)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128.</a:t>
                      </a:r>
                      <a:r>
                        <a:rPr lang="en-US" sz="1800" dirty="0">
                          <a:latin typeface="Calibri"/>
                          <a:cs typeface="Calibri"/>
                        </a:rPr>
                        <a:t>28.113.1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3048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lang="en-US" sz="1800" dirty="0">
                          <a:latin typeface="Calibri"/>
                          <a:cs typeface="Calibri"/>
                        </a:rPr>
                        <a:t>128.27.113.2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</a:p>
                  </a:txBody>
                  <a:tcPr marL="0" marR="0" marT="3048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lang="en-US" sz="1800" dirty="0">
                          <a:latin typeface="Calibri"/>
                          <a:cs typeface="Calibri"/>
                        </a:rPr>
                        <a:t>128.27.113.3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lang="en-US" sz="1800" dirty="0">
                          <a:latin typeface="Calibri"/>
                          <a:cs typeface="Calibri"/>
                        </a:rPr>
                        <a:t>3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238141"/>
                  </a:ext>
                </a:extLst>
              </a:tr>
            </a:tbl>
          </a:graphicData>
        </a:graphic>
      </p:graphicFrame>
      <p:pic>
        <p:nvPicPr>
          <p:cNvPr id="37" name="object 8">
            <a:extLst>
              <a:ext uri="{FF2B5EF4-FFF2-40B4-BE49-F238E27FC236}">
                <a16:creationId xmlns:a16="http://schemas.microsoft.com/office/drawing/2014/main" id="{E52FA3C0-4FE6-3C4C-81C4-4D360EC279B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9000" y="2335784"/>
            <a:ext cx="457200" cy="289063"/>
          </a:xfrm>
          <a:prstGeom prst="rect">
            <a:avLst/>
          </a:prstGeom>
        </p:spPr>
      </p:pic>
      <p:pic>
        <p:nvPicPr>
          <p:cNvPr id="38" name="object 8">
            <a:extLst>
              <a:ext uri="{FF2B5EF4-FFF2-40B4-BE49-F238E27FC236}">
                <a16:creationId xmlns:a16="http://schemas.microsoft.com/office/drawing/2014/main" id="{6D354092-1114-C279-7211-87D835EE09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62800" y="4265552"/>
            <a:ext cx="457200" cy="28906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61E3637-A982-5081-6C18-6C3F497AF1FD}"/>
              </a:ext>
            </a:extLst>
          </p:cNvPr>
          <p:cNvSpPr txBox="1"/>
          <p:nvPr/>
        </p:nvSpPr>
        <p:spPr>
          <a:xfrm>
            <a:off x="7668491" y="2280361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 Smaller ISP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8BBA7A1-8455-1B5F-27E3-7790B05DE116}"/>
              </a:ext>
            </a:extLst>
          </p:cNvPr>
          <p:cNvSpPr txBox="1"/>
          <p:nvPr/>
        </p:nvSpPr>
        <p:spPr>
          <a:xfrm>
            <a:off x="7620000" y="4241769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 Smaller ISP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B31031DF-7024-B5AD-7501-29014DA76EE3}"/>
                  </a:ext>
                </a:extLst>
              </p14:cNvPr>
              <p14:cNvContentPartPr/>
              <p14:nvPr/>
            </p14:nvContentPartPr>
            <p14:xfrm>
              <a:off x="461913" y="4651985"/>
              <a:ext cx="190440" cy="1994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B31031DF-7024-B5AD-7501-29014DA76EE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4273" y="4634345"/>
                <a:ext cx="22608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0B71028-DB0E-A13D-110B-73536D472CAC}"/>
                  </a:ext>
                </a:extLst>
              </p14:cNvPr>
              <p14:cNvContentPartPr/>
              <p14:nvPr/>
            </p14:nvContentPartPr>
            <p14:xfrm>
              <a:off x="6725553" y="881345"/>
              <a:ext cx="119880" cy="1933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0B71028-DB0E-A13D-110B-73536D472CA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07553" y="863345"/>
                <a:ext cx="15552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8A2F8939-93CE-4C8B-F00B-01B731778BD2}"/>
                  </a:ext>
                </a:extLst>
              </p14:cNvPr>
              <p14:cNvContentPartPr/>
              <p14:nvPr/>
            </p14:nvContentPartPr>
            <p14:xfrm>
              <a:off x="6798993" y="922385"/>
              <a:ext cx="650880" cy="15591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8A2F8939-93CE-4C8B-F00B-01B731778BD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89993" y="913385"/>
                <a:ext cx="668520" cy="157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97E9D206-C16B-6F9F-36F9-7F2FB70E4CEF}"/>
              </a:ext>
            </a:extLst>
          </p:cNvPr>
          <p:cNvGrpSpPr/>
          <p:nvPr/>
        </p:nvGrpSpPr>
        <p:grpSpPr>
          <a:xfrm>
            <a:off x="5918073" y="1001225"/>
            <a:ext cx="1314360" cy="3518640"/>
            <a:chOff x="5918073" y="1001225"/>
            <a:chExt cx="1314360" cy="351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829FA58-B860-3DF7-76A3-EF6E94DA6631}"/>
                    </a:ext>
                  </a:extLst>
                </p14:cNvPr>
                <p14:cNvContentPartPr/>
                <p14:nvPr/>
              </p14:nvContentPartPr>
              <p14:xfrm>
                <a:off x="7027953" y="2339345"/>
                <a:ext cx="204480" cy="284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829FA58-B860-3DF7-76A3-EF6E94DA663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09953" y="2321705"/>
                  <a:ext cx="2401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B5F60A2-CD59-8523-6534-894C90CF90C7}"/>
                    </a:ext>
                  </a:extLst>
                </p14:cNvPr>
                <p14:cNvContentPartPr/>
                <p14:nvPr/>
              </p14:nvContentPartPr>
              <p14:xfrm>
                <a:off x="6915993" y="4214225"/>
                <a:ext cx="241920" cy="305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B5F60A2-CD59-8523-6534-894C90CF90C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897993" y="4196225"/>
                  <a:ext cx="27756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E875B29-C6D3-F64C-2E2A-04AA21731236}"/>
                    </a:ext>
                  </a:extLst>
                </p14:cNvPr>
                <p14:cNvContentPartPr/>
                <p14:nvPr/>
              </p14:nvContentPartPr>
              <p14:xfrm>
                <a:off x="5918073" y="1001225"/>
                <a:ext cx="1205280" cy="3391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E875B29-C6D3-F64C-2E2A-04AA2173123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909433" y="992585"/>
                  <a:ext cx="1222920" cy="340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5C4B3D3-7CB3-FC46-7D84-C00D8C6BA217}"/>
                  </a:ext>
                </a:extLst>
              </p14:cNvPr>
              <p14:cNvContentPartPr/>
              <p14:nvPr/>
            </p14:nvContentPartPr>
            <p14:xfrm>
              <a:off x="1803633" y="1034345"/>
              <a:ext cx="111240" cy="1170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5C4B3D3-7CB3-FC46-7D84-C00D8C6BA21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794633" y="1025705"/>
                <a:ext cx="12888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6BA2D1A3-88DD-FA2F-8BA7-2B53E5DF6957}"/>
                  </a:ext>
                </a:extLst>
              </p14:cNvPr>
              <p14:cNvContentPartPr/>
              <p14:nvPr/>
            </p14:nvContentPartPr>
            <p14:xfrm>
              <a:off x="2759433" y="992945"/>
              <a:ext cx="9000" cy="957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6BA2D1A3-88DD-FA2F-8BA7-2B53E5DF695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750793" y="984305"/>
                <a:ext cx="2664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FDFB84E5-AC45-85DB-842F-DA99E02E0DC5}"/>
                  </a:ext>
                </a:extLst>
              </p14:cNvPr>
              <p14:cNvContentPartPr/>
              <p14:nvPr/>
            </p14:nvContentPartPr>
            <p14:xfrm>
              <a:off x="7408833" y="843545"/>
              <a:ext cx="1800" cy="612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FDFB84E5-AC45-85DB-842F-DA99E02E0DC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400193" y="834545"/>
                <a:ext cx="1944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D3322880-4D6A-FC46-A04B-723B406BC5B4}"/>
                  </a:ext>
                </a:extLst>
              </p14:cNvPr>
              <p14:cNvContentPartPr/>
              <p14:nvPr/>
            </p14:nvContentPartPr>
            <p14:xfrm>
              <a:off x="6641673" y="1129745"/>
              <a:ext cx="112320" cy="1180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D3322880-4D6A-FC46-A04B-723B406BC5B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632673" y="1121105"/>
                <a:ext cx="129960" cy="13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34217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Network Layer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35</a:t>
            </a:fld>
            <a:endParaRPr spc="-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98443B-0E20-F247-EA8C-018173703BDC}"/>
              </a:ext>
            </a:extLst>
          </p:cNvPr>
          <p:cNvSpPr txBox="1"/>
          <p:nvPr/>
        </p:nvSpPr>
        <p:spPr>
          <a:xfrm>
            <a:off x="2057400" y="152400"/>
            <a:ext cx="5237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Provides Routing and Forwarding Functionality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85EEFD14-CA72-002A-7201-90F386074591}"/>
              </a:ext>
            </a:extLst>
          </p:cNvPr>
          <p:cNvSpPr txBox="1">
            <a:spLocks/>
          </p:cNvSpPr>
          <p:nvPr/>
        </p:nvSpPr>
        <p:spPr>
          <a:xfrm>
            <a:off x="304800" y="1371600"/>
            <a:ext cx="114185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b="1" dirty="0"/>
              <a:t>IP</a:t>
            </a:r>
            <a:r>
              <a:rPr lang="en-US" b="1" spc="-50" dirty="0"/>
              <a:t> </a:t>
            </a:r>
            <a:r>
              <a:rPr lang="en-US" b="1" dirty="0"/>
              <a:t>Address</a:t>
            </a:r>
            <a:r>
              <a:rPr lang="en-US" dirty="0"/>
              <a:t>:</a:t>
            </a:r>
            <a:r>
              <a:rPr lang="en-US" spc="35" dirty="0"/>
              <a:t> </a:t>
            </a:r>
            <a:r>
              <a:rPr lang="en-US" dirty="0"/>
              <a:t>Globally</a:t>
            </a:r>
            <a:r>
              <a:rPr lang="en-US" spc="-15" dirty="0"/>
              <a:t> </a:t>
            </a:r>
            <a:r>
              <a:rPr lang="en-US" dirty="0"/>
              <a:t>unique*</a:t>
            </a:r>
            <a:r>
              <a:rPr lang="en-US" spc="-10" dirty="0"/>
              <a:t> </a:t>
            </a:r>
            <a:r>
              <a:rPr lang="en-US" dirty="0"/>
              <a:t>32</a:t>
            </a:r>
            <a:r>
              <a:rPr lang="en-US" spc="-30" dirty="0"/>
              <a:t> </a:t>
            </a:r>
            <a:r>
              <a:rPr lang="en-US" dirty="0"/>
              <a:t>bit</a:t>
            </a:r>
            <a:r>
              <a:rPr lang="en-US" spc="-20" dirty="0"/>
              <a:t> </a:t>
            </a:r>
            <a:r>
              <a:rPr lang="en-US" dirty="0"/>
              <a:t>(4</a:t>
            </a:r>
            <a:r>
              <a:rPr lang="en-US" spc="-35" dirty="0"/>
              <a:t> </a:t>
            </a:r>
            <a:r>
              <a:rPr lang="en-US" dirty="0"/>
              <a:t>byte)</a:t>
            </a:r>
            <a:r>
              <a:rPr lang="en-US" spc="-5" dirty="0"/>
              <a:t> </a:t>
            </a:r>
            <a:r>
              <a:rPr lang="en-US" b="1" dirty="0"/>
              <a:t>dotted</a:t>
            </a:r>
            <a:r>
              <a:rPr lang="en-US" b="1" spc="-35" dirty="0"/>
              <a:t> </a:t>
            </a:r>
            <a:r>
              <a:rPr lang="en-US" b="1" dirty="0"/>
              <a:t>decimal</a:t>
            </a:r>
            <a:r>
              <a:rPr lang="en-US" b="1" spc="-20" dirty="0"/>
              <a:t> </a:t>
            </a:r>
            <a:r>
              <a:rPr lang="en-US" dirty="0"/>
              <a:t>number</a:t>
            </a:r>
            <a:r>
              <a:rPr lang="en-US" spc="-20" dirty="0"/>
              <a:t> </a:t>
            </a:r>
            <a:r>
              <a:rPr lang="en-US" dirty="0"/>
              <a:t>assigned</a:t>
            </a:r>
            <a:r>
              <a:rPr lang="en-US" spc="-5" dirty="0"/>
              <a:t> </a:t>
            </a:r>
            <a:r>
              <a:rPr lang="en-US" dirty="0"/>
              <a:t>to</a:t>
            </a:r>
            <a:r>
              <a:rPr lang="en-US" spc="-25" dirty="0"/>
              <a:t> </a:t>
            </a:r>
            <a:r>
              <a:rPr lang="en-US" dirty="0"/>
              <a:t>interfaces</a:t>
            </a:r>
            <a:r>
              <a:rPr lang="en-US" spc="-30" dirty="0"/>
              <a:t> </a:t>
            </a:r>
            <a:r>
              <a:rPr lang="en-US" dirty="0"/>
              <a:t>on</a:t>
            </a:r>
            <a:r>
              <a:rPr lang="en-US" spc="-25" dirty="0"/>
              <a:t> </a:t>
            </a:r>
            <a:r>
              <a:rPr lang="en-US" dirty="0"/>
              <a:t>hosts</a:t>
            </a:r>
            <a:r>
              <a:rPr lang="en-US" spc="-25" dirty="0"/>
              <a:t> </a:t>
            </a:r>
            <a:r>
              <a:rPr lang="en-US" dirty="0"/>
              <a:t>and</a:t>
            </a:r>
            <a:r>
              <a:rPr lang="en-US" spc="-30" dirty="0"/>
              <a:t> </a:t>
            </a:r>
            <a:r>
              <a:rPr lang="en-US" spc="-10" dirty="0"/>
              <a:t>routers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8D475BC6-8967-5B8E-87DC-EFF61185B6DB}"/>
              </a:ext>
            </a:extLst>
          </p:cNvPr>
          <p:cNvSpPr txBox="1"/>
          <p:nvPr/>
        </p:nvSpPr>
        <p:spPr>
          <a:xfrm>
            <a:off x="2286000" y="2467293"/>
            <a:ext cx="6965315" cy="1923414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35890" algn="ctr">
              <a:lnSpc>
                <a:spcPct val="100000"/>
              </a:lnSpc>
              <a:spcBef>
                <a:spcPts val="760"/>
              </a:spcBef>
            </a:pPr>
            <a:r>
              <a:rPr sz="4400" b="1" spc="-10" dirty="0">
                <a:solidFill>
                  <a:srgbClr val="92D050"/>
                </a:solidFill>
                <a:latin typeface="Arial"/>
                <a:cs typeface="Arial"/>
              </a:rPr>
              <a:t>193</a:t>
            </a:r>
            <a:r>
              <a:rPr sz="4400" b="1" spc="-10" dirty="0">
                <a:latin typeface="Arial"/>
                <a:cs typeface="Arial"/>
              </a:rPr>
              <a:t>.</a:t>
            </a:r>
            <a:r>
              <a:rPr sz="4400" b="1" spc="-10" dirty="0">
                <a:solidFill>
                  <a:srgbClr val="4F81BC"/>
                </a:solidFill>
                <a:latin typeface="Arial"/>
                <a:cs typeface="Arial"/>
              </a:rPr>
              <a:t>32</a:t>
            </a:r>
            <a:r>
              <a:rPr sz="4400" b="1" spc="-10" dirty="0">
                <a:latin typeface="Arial"/>
                <a:cs typeface="Arial"/>
              </a:rPr>
              <a:t>.</a:t>
            </a:r>
            <a:r>
              <a:rPr sz="4400" b="1" spc="-10" dirty="0">
                <a:solidFill>
                  <a:srgbClr val="6F2F9F"/>
                </a:solidFill>
                <a:latin typeface="Arial"/>
                <a:cs typeface="Arial"/>
              </a:rPr>
              <a:t>216</a:t>
            </a:r>
            <a:r>
              <a:rPr sz="4400" b="1" spc="-10" dirty="0">
                <a:latin typeface="Arial"/>
                <a:cs typeface="Arial"/>
              </a:rPr>
              <a:t>.</a:t>
            </a:r>
            <a:r>
              <a:rPr sz="4400" b="1" spc="-10" dirty="0">
                <a:solidFill>
                  <a:srgbClr val="F79546"/>
                </a:solidFill>
                <a:latin typeface="Arial"/>
                <a:cs typeface="Arial"/>
              </a:rPr>
              <a:t>9</a:t>
            </a:r>
            <a:endParaRPr sz="4400" dirty="0">
              <a:latin typeface="Arial"/>
              <a:cs typeface="Arial"/>
            </a:endParaRPr>
          </a:p>
          <a:p>
            <a:pPr marR="81280" algn="ctr">
              <a:lnSpc>
                <a:spcPct val="100000"/>
              </a:lnSpc>
              <a:spcBef>
                <a:spcPts val="590"/>
              </a:spcBef>
            </a:pPr>
            <a:r>
              <a:rPr sz="4000" spc="-5" dirty="0">
                <a:latin typeface="Arial"/>
                <a:cs typeface="Arial"/>
              </a:rPr>
              <a:t>=</a:t>
            </a:r>
            <a:endParaRPr sz="40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50"/>
              </a:spcBef>
              <a:tabLst>
                <a:tab pos="1784350" algn="l"/>
                <a:tab pos="3569335" algn="l"/>
                <a:tab pos="5354320" algn="l"/>
              </a:tabLst>
            </a:pPr>
            <a:r>
              <a:rPr sz="2800" b="1" spc="-10" dirty="0">
                <a:solidFill>
                  <a:srgbClr val="92D050"/>
                </a:solidFill>
                <a:latin typeface="Arial"/>
                <a:cs typeface="Arial"/>
              </a:rPr>
              <a:t>11000001</a:t>
            </a:r>
            <a:r>
              <a:rPr sz="2800" b="1" dirty="0">
                <a:solidFill>
                  <a:srgbClr val="92D050"/>
                </a:solidFill>
                <a:latin typeface="Arial"/>
                <a:cs typeface="Arial"/>
              </a:rPr>
              <a:t>	</a:t>
            </a:r>
            <a:r>
              <a:rPr sz="2800" b="1" spc="-10" dirty="0">
                <a:solidFill>
                  <a:srgbClr val="4F81BC"/>
                </a:solidFill>
                <a:latin typeface="Arial"/>
                <a:cs typeface="Arial"/>
              </a:rPr>
              <a:t>00100000</a:t>
            </a:r>
            <a:r>
              <a:rPr sz="2800" b="1" dirty="0">
                <a:solidFill>
                  <a:srgbClr val="4F81BC"/>
                </a:solidFill>
                <a:latin typeface="Arial"/>
                <a:cs typeface="Arial"/>
              </a:rPr>
              <a:t>	</a:t>
            </a:r>
            <a:r>
              <a:rPr sz="2800" b="1" spc="-10" dirty="0">
                <a:solidFill>
                  <a:srgbClr val="8063A1"/>
                </a:solidFill>
                <a:latin typeface="Arial"/>
                <a:cs typeface="Arial"/>
              </a:rPr>
              <a:t>11011000</a:t>
            </a:r>
            <a:r>
              <a:rPr sz="2800" b="1" dirty="0">
                <a:solidFill>
                  <a:srgbClr val="8063A1"/>
                </a:solidFill>
                <a:latin typeface="Arial"/>
                <a:cs typeface="Arial"/>
              </a:rPr>
              <a:t>	</a:t>
            </a:r>
            <a:r>
              <a:rPr sz="2800" b="1" spc="-10" dirty="0">
                <a:solidFill>
                  <a:srgbClr val="F79546"/>
                </a:solidFill>
                <a:latin typeface="Arial"/>
                <a:cs typeface="Arial"/>
              </a:rPr>
              <a:t>00001001</a:t>
            </a:r>
            <a:endParaRPr sz="2800" dirty="0">
              <a:latin typeface="Arial"/>
              <a:cs typeface="Arial"/>
            </a:endParaRPr>
          </a:p>
        </p:txBody>
      </p:sp>
      <p:graphicFrame>
        <p:nvGraphicFramePr>
          <p:cNvPr id="8" name="object 11">
            <a:extLst>
              <a:ext uri="{FF2B5EF4-FFF2-40B4-BE49-F238E27FC236}">
                <a16:creationId xmlns:a16="http://schemas.microsoft.com/office/drawing/2014/main" id="{902A2F79-A988-0FD1-CB1C-71F4F343C7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932146"/>
              </p:ext>
            </p:extLst>
          </p:nvPr>
        </p:nvGraphicFramePr>
        <p:xfrm>
          <a:off x="228600" y="4648200"/>
          <a:ext cx="8128000" cy="7410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128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64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object 13">
            <a:extLst>
              <a:ext uri="{FF2B5EF4-FFF2-40B4-BE49-F238E27FC236}">
                <a16:creationId xmlns:a16="http://schemas.microsoft.com/office/drawing/2014/main" id="{2892C7EF-CE2B-FB4C-BD57-FEFC8FFE4A02}"/>
              </a:ext>
            </a:extLst>
          </p:cNvPr>
          <p:cNvSpPr txBox="1"/>
          <p:nvPr/>
        </p:nvSpPr>
        <p:spPr>
          <a:xfrm>
            <a:off x="313690" y="5713476"/>
            <a:ext cx="2684780" cy="72961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1800" dirty="0">
                <a:latin typeface="Arial"/>
                <a:cs typeface="Arial"/>
              </a:rPr>
              <a:t>128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+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64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+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1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b="1" spc="-25" dirty="0">
                <a:latin typeface="Arial"/>
                <a:cs typeface="Arial"/>
              </a:rPr>
              <a:t>193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1800" dirty="0">
                <a:latin typeface="Arial"/>
                <a:cs typeface="Arial"/>
              </a:rPr>
              <a:t>193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11000001</a:t>
            </a:r>
            <a:r>
              <a:rPr sz="1800" spc="-625" dirty="0">
                <a:latin typeface="Courier New"/>
                <a:cs typeface="Courier New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binary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C17D5-38E8-9903-448D-FD5CD8D485BF}"/>
              </a:ext>
            </a:extLst>
          </p:cNvPr>
          <p:cNvSpPr txBox="1"/>
          <p:nvPr/>
        </p:nvSpPr>
        <p:spPr>
          <a:xfrm>
            <a:off x="914400" y="1935846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(Think of this as your ZIP code)</a:t>
            </a:r>
          </a:p>
        </p:txBody>
      </p:sp>
    </p:spTree>
    <p:extLst>
      <p:ext uri="{BB962C8B-B14F-4D97-AF65-F5344CB8AC3E}">
        <p14:creationId xmlns:p14="http://schemas.microsoft.com/office/powerpoint/2010/main" val="1162665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Network Layer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36</a:t>
            </a:fld>
            <a:endParaRPr spc="-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98443B-0E20-F247-EA8C-018173703BDC}"/>
              </a:ext>
            </a:extLst>
          </p:cNvPr>
          <p:cNvSpPr txBox="1"/>
          <p:nvPr/>
        </p:nvSpPr>
        <p:spPr>
          <a:xfrm>
            <a:off x="2057400" y="152400"/>
            <a:ext cx="5237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Provides Routing and Forwarding Functionality</a:t>
            </a:r>
          </a:p>
        </p:txBody>
      </p:sp>
      <p:pic>
        <p:nvPicPr>
          <p:cNvPr id="4" name="object 16">
            <a:extLst>
              <a:ext uri="{FF2B5EF4-FFF2-40B4-BE49-F238E27FC236}">
                <a16:creationId xmlns:a16="http://schemas.microsoft.com/office/drawing/2014/main" id="{0045FC36-5F1D-0B62-96C1-05916DB9E23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2514600"/>
            <a:ext cx="5420106" cy="2362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05CA26-A1CA-1ACC-BB85-ED535ECEBE70}"/>
              </a:ext>
            </a:extLst>
          </p:cNvPr>
          <p:cNvSpPr txBox="1"/>
          <p:nvPr/>
        </p:nvSpPr>
        <p:spPr>
          <a:xfrm>
            <a:off x="275861" y="95305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IP Protocol</a:t>
            </a:r>
          </a:p>
        </p:txBody>
      </p:sp>
      <p:pic>
        <p:nvPicPr>
          <p:cNvPr id="13" name="Picture 4" descr="IPv6 Packet Header Format - System Administration Guide: IP Services">
            <a:extLst>
              <a:ext uri="{FF2B5EF4-FFF2-40B4-BE49-F238E27FC236}">
                <a16:creationId xmlns:a16="http://schemas.microsoft.com/office/drawing/2014/main" id="{18474D9B-C58D-6341-38D6-EDAC8BD3D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822" y="2514600"/>
            <a:ext cx="4724400" cy="245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5383B9-1FA5-618A-7511-45E2EAAEB974}"/>
              </a:ext>
            </a:extLst>
          </p:cNvPr>
          <p:cNvSpPr txBox="1"/>
          <p:nvPr/>
        </p:nvSpPr>
        <p:spPr>
          <a:xfrm>
            <a:off x="1905000" y="1875265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IPv4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20CDCF-DCCD-1E5C-70D7-9ECE8BE88C9B}"/>
              </a:ext>
            </a:extLst>
          </p:cNvPr>
          <p:cNvSpPr txBox="1"/>
          <p:nvPr/>
        </p:nvSpPr>
        <p:spPr>
          <a:xfrm>
            <a:off x="8534400" y="1841945"/>
            <a:ext cx="22220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IPv6</a:t>
            </a:r>
          </a:p>
        </p:txBody>
      </p:sp>
      <p:sp>
        <p:nvSpPr>
          <p:cNvPr id="17" name="object 19">
            <a:extLst>
              <a:ext uri="{FF2B5EF4-FFF2-40B4-BE49-F238E27FC236}">
                <a16:creationId xmlns:a16="http://schemas.microsoft.com/office/drawing/2014/main" id="{120CA97E-C563-9261-E315-FACCAB05E1BB}"/>
              </a:ext>
            </a:extLst>
          </p:cNvPr>
          <p:cNvSpPr txBox="1">
            <a:spLocks/>
          </p:cNvSpPr>
          <p:nvPr/>
        </p:nvSpPr>
        <p:spPr>
          <a:xfrm>
            <a:off x="609600" y="5105400"/>
            <a:ext cx="4396740" cy="11464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dirty="0"/>
              <a:t>IPv4:</a:t>
            </a:r>
            <a:r>
              <a:rPr lang="en-US" sz="2400" spc="-70" dirty="0"/>
              <a:t> </a:t>
            </a:r>
            <a:r>
              <a:rPr lang="en-US" sz="2400" spc="-20" dirty="0"/>
              <a:t>32-</a:t>
            </a:r>
            <a:r>
              <a:rPr lang="en-US" sz="2400" dirty="0"/>
              <a:t>bit</a:t>
            </a:r>
            <a:r>
              <a:rPr lang="en-US" sz="2400" spc="-40" dirty="0"/>
              <a:t> </a:t>
            </a:r>
            <a:r>
              <a:rPr lang="en-US" sz="2400" dirty="0"/>
              <a:t>addresses</a:t>
            </a:r>
            <a:r>
              <a:rPr lang="en-US" sz="2400" spc="-45" dirty="0"/>
              <a:t> </a:t>
            </a:r>
            <a:r>
              <a:rPr lang="en-US" sz="2400" spc="-10" dirty="0"/>
              <a:t>(decimal)</a:t>
            </a:r>
          </a:p>
          <a:p>
            <a:pPr marL="12700" algn="ctr">
              <a:spcBef>
                <a:spcPts val="100"/>
              </a:spcBef>
            </a:pPr>
            <a:r>
              <a:rPr lang="en-US" sz="2400" b="1" spc="-10" dirty="0">
                <a:latin typeface="Arial"/>
                <a:cs typeface="Arial"/>
              </a:rPr>
              <a:t>192.149.252.76</a:t>
            </a:r>
            <a:endParaRPr lang="en-US" sz="2400" dirty="0">
              <a:latin typeface="Arial"/>
              <a:cs typeface="Arial"/>
            </a:endParaRPr>
          </a:p>
          <a:p>
            <a:pPr marL="12700">
              <a:spcBef>
                <a:spcPts val="100"/>
              </a:spcBef>
            </a:pPr>
            <a:endParaRPr lang="en-US" sz="2400" dirty="0"/>
          </a:p>
        </p:txBody>
      </p:sp>
      <p:sp>
        <p:nvSpPr>
          <p:cNvPr id="18" name="object 20">
            <a:extLst>
              <a:ext uri="{FF2B5EF4-FFF2-40B4-BE49-F238E27FC236}">
                <a16:creationId xmlns:a16="http://schemas.microsoft.com/office/drawing/2014/main" id="{63145852-B214-7A8C-9B0E-3C7F3CAD5B92}"/>
              </a:ext>
            </a:extLst>
          </p:cNvPr>
          <p:cNvSpPr txBox="1"/>
          <p:nvPr/>
        </p:nvSpPr>
        <p:spPr>
          <a:xfrm>
            <a:off x="6629400" y="4982710"/>
            <a:ext cx="5055235" cy="1329851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35"/>
              </a:spcBef>
            </a:pPr>
            <a:r>
              <a:rPr sz="2400" dirty="0">
                <a:latin typeface="Arial"/>
                <a:cs typeface="Arial"/>
              </a:rPr>
              <a:t>IPv6</a:t>
            </a:r>
            <a:r>
              <a:rPr sz="2400">
                <a:latin typeface="Arial"/>
                <a:cs typeface="Arial"/>
              </a:rPr>
              <a:t>:</a:t>
            </a:r>
            <a:r>
              <a:rPr sz="2400" spc="-70">
                <a:latin typeface="Arial"/>
                <a:cs typeface="Arial"/>
              </a:rPr>
              <a:t> </a:t>
            </a:r>
            <a:r>
              <a:rPr lang="en-US" sz="2400" spc="-20">
                <a:latin typeface="Arial"/>
                <a:cs typeface="Arial"/>
              </a:rPr>
              <a:t>128</a:t>
            </a:r>
            <a:r>
              <a:rPr sz="2400" spc="-20">
                <a:latin typeface="Arial"/>
                <a:cs typeface="Arial"/>
              </a:rPr>
              <a:t>-</a:t>
            </a:r>
            <a:r>
              <a:rPr sz="2400">
                <a:latin typeface="Arial"/>
                <a:cs typeface="Arial"/>
              </a:rPr>
              <a:t>bit</a:t>
            </a:r>
            <a:r>
              <a:rPr sz="2400" spc="-4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addresses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(hexademical)</a:t>
            </a:r>
            <a:endParaRPr sz="2400" dirty="0">
              <a:latin typeface="Arial"/>
              <a:cs typeface="Arial"/>
            </a:endParaRPr>
          </a:p>
          <a:p>
            <a:pPr marL="5715" algn="ctr">
              <a:lnSpc>
                <a:spcPct val="100000"/>
              </a:lnSpc>
              <a:spcBef>
                <a:spcPts val="925"/>
              </a:spcBef>
            </a:pPr>
            <a:r>
              <a:rPr sz="2400" b="1" spc="-10" dirty="0">
                <a:latin typeface="Arial"/>
                <a:cs typeface="Arial"/>
              </a:rPr>
              <a:t>3ffe:1900:fe21:4545::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999B54-1A2F-3D72-E161-EA49880063C5}"/>
              </a:ext>
            </a:extLst>
          </p:cNvPr>
          <p:cNvSpPr txBox="1"/>
          <p:nvPr/>
        </p:nvSpPr>
        <p:spPr>
          <a:xfrm>
            <a:off x="8877427" y="152400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On the final exam, you should know the difference between IPv4 and IPv6, and why we need IPv6</a:t>
            </a:r>
          </a:p>
        </p:txBody>
      </p:sp>
    </p:spTree>
    <p:extLst>
      <p:ext uri="{BB962C8B-B14F-4D97-AF65-F5344CB8AC3E}">
        <p14:creationId xmlns:p14="http://schemas.microsoft.com/office/powerpoint/2010/main" val="29842076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Network Layer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37</a:t>
            </a:fld>
            <a:endParaRPr spc="-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98443B-0E20-F247-EA8C-018173703BDC}"/>
              </a:ext>
            </a:extLst>
          </p:cNvPr>
          <p:cNvSpPr txBox="1"/>
          <p:nvPr/>
        </p:nvSpPr>
        <p:spPr>
          <a:xfrm>
            <a:off x="2057400" y="152400"/>
            <a:ext cx="5237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Provides Routing and Forwarding Functionality</a:t>
            </a:r>
          </a:p>
        </p:txBody>
      </p:sp>
      <p:grpSp>
        <p:nvGrpSpPr>
          <p:cNvPr id="7" name="object 2">
            <a:extLst>
              <a:ext uri="{FF2B5EF4-FFF2-40B4-BE49-F238E27FC236}">
                <a16:creationId xmlns:a16="http://schemas.microsoft.com/office/drawing/2014/main" id="{E1544329-6E2C-B81E-6D41-9AA938CA56A1}"/>
              </a:ext>
            </a:extLst>
          </p:cNvPr>
          <p:cNvGrpSpPr/>
          <p:nvPr/>
        </p:nvGrpSpPr>
        <p:grpSpPr>
          <a:xfrm>
            <a:off x="561748" y="649643"/>
            <a:ext cx="816610" cy="763270"/>
            <a:chOff x="561748" y="649643"/>
            <a:chExt cx="816610" cy="763270"/>
          </a:xfrm>
        </p:grpSpPr>
        <p:sp>
          <p:nvSpPr>
            <p:cNvPr id="8" name="object 3">
              <a:extLst>
                <a:ext uri="{FF2B5EF4-FFF2-40B4-BE49-F238E27FC236}">
                  <a16:creationId xmlns:a16="http://schemas.microsoft.com/office/drawing/2014/main" id="{0B5A4077-5D3A-618D-E34D-E72A63CAC13D}"/>
                </a:ext>
              </a:extLst>
            </p:cNvPr>
            <p:cNvSpPr/>
            <p:nvPr/>
          </p:nvSpPr>
          <p:spPr>
            <a:xfrm>
              <a:off x="569533" y="657427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30">
                  <a:moveTo>
                    <a:pt x="600373" y="667449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9"/>
                  </a:lnTo>
                  <a:close/>
                </a:path>
                <a:path w="800735" h="748030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9"/>
                  </a:lnTo>
                  <a:lnTo>
                    <a:pt x="480299" y="667449"/>
                  </a:lnTo>
                  <a:lnTo>
                    <a:pt x="480299" y="587355"/>
                  </a:lnTo>
                  <a:close/>
                </a:path>
                <a:path w="800735" h="748030">
                  <a:moveTo>
                    <a:pt x="747131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15676" y="571670"/>
                  </a:lnTo>
                  <a:lnTo>
                    <a:pt x="53366" y="587355"/>
                  </a:lnTo>
                  <a:lnTo>
                    <a:pt x="747131" y="587355"/>
                  </a:lnTo>
                  <a:lnTo>
                    <a:pt x="767853" y="583141"/>
                  </a:lnTo>
                  <a:lnTo>
                    <a:pt x="784821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49" y="507261"/>
                  </a:lnTo>
                  <a:lnTo>
                    <a:pt x="80049" y="80093"/>
                  </a:lnTo>
                  <a:lnTo>
                    <a:pt x="800498" y="80094"/>
                  </a:lnTo>
                  <a:lnTo>
                    <a:pt x="800498" y="53396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5" h="748030">
                  <a:moveTo>
                    <a:pt x="800498" y="80094"/>
                  </a:moveTo>
                  <a:lnTo>
                    <a:pt x="720448" y="80094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4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4">
              <a:extLst>
                <a:ext uri="{FF2B5EF4-FFF2-40B4-BE49-F238E27FC236}">
                  <a16:creationId xmlns:a16="http://schemas.microsoft.com/office/drawing/2014/main" id="{D48CB192-EF5C-62DF-B068-FE816A4054F4}"/>
                </a:ext>
              </a:extLst>
            </p:cNvPr>
            <p:cNvSpPr/>
            <p:nvPr/>
          </p:nvSpPr>
          <p:spPr>
            <a:xfrm>
              <a:off x="569533" y="657427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30">
                  <a:moveTo>
                    <a:pt x="720448" y="507261"/>
                  </a:moveTo>
                  <a:lnTo>
                    <a:pt x="80049" y="507261"/>
                  </a:lnTo>
                  <a:lnTo>
                    <a:pt x="80049" y="80093"/>
                  </a:lnTo>
                  <a:lnTo>
                    <a:pt x="720448" y="80094"/>
                  </a:lnTo>
                  <a:lnTo>
                    <a:pt x="720448" y="507261"/>
                  </a:lnTo>
                  <a:close/>
                </a:path>
                <a:path w="800735" h="748030">
                  <a:moveTo>
                    <a:pt x="747131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15676" y="571670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9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9"/>
                  </a:lnTo>
                  <a:lnTo>
                    <a:pt x="480299" y="667449"/>
                  </a:lnTo>
                  <a:lnTo>
                    <a:pt x="480299" y="587355"/>
                  </a:lnTo>
                  <a:lnTo>
                    <a:pt x="747131" y="587355"/>
                  </a:lnTo>
                  <a:lnTo>
                    <a:pt x="784821" y="571670"/>
                  </a:lnTo>
                  <a:lnTo>
                    <a:pt x="800498" y="533959"/>
                  </a:lnTo>
                  <a:lnTo>
                    <a:pt x="800498" y="53396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5">
            <a:extLst>
              <a:ext uri="{FF2B5EF4-FFF2-40B4-BE49-F238E27FC236}">
                <a16:creationId xmlns:a16="http://schemas.microsoft.com/office/drawing/2014/main" id="{F6189E94-2207-AB1E-C32C-493FA097CCD7}"/>
              </a:ext>
            </a:extLst>
          </p:cNvPr>
          <p:cNvGrpSpPr/>
          <p:nvPr/>
        </p:nvGrpSpPr>
        <p:grpSpPr>
          <a:xfrm>
            <a:off x="1415615" y="649644"/>
            <a:ext cx="389255" cy="763270"/>
            <a:chOff x="1415615" y="649644"/>
            <a:chExt cx="389255" cy="763270"/>
          </a:xfrm>
        </p:grpSpPr>
        <p:sp>
          <p:nvSpPr>
            <p:cNvPr id="15" name="object 6">
              <a:extLst>
                <a:ext uri="{FF2B5EF4-FFF2-40B4-BE49-F238E27FC236}">
                  <a16:creationId xmlns:a16="http://schemas.microsoft.com/office/drawing/2014/main" id="{966EC78E-364B-F173-D726-BAFD3F9FF9A9}"/>
                </a:ext>
              </a:extLst>
            </p:cNvPr>
            <p:cNvSpPr/>
            <p:nvPr/>
          </p:nvSpPr>
          <p:spPr>
            <a:xfrm>
              <a:off x="1423398" y="657428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30">
                  <a:moveTo>
                    <a:pt x="320199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15676" y="731857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667449"/>
                  </a:lnTo>
                  <a:lnTo>
                    <a:pt x="186782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2" y="587355"/>
                  </a:lnTo>
                  <a:lnTo>
                    <a:pt x="373565" y="587355"/>
                  </a:lnTo>
                  <a:lnTo>
                    <a:pt x="373565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6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4" h="748030">
                  <a:moveTo>
                    <a:pt x="373565" y="587355"/>
                  </a:moveTo>
                  <a:lnTo>
                    <a:pt x="186782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7" y="627402"/>
                  </a:lnTo>
                  <a:lnTo>
                    <a:pt x="223743" y="643233"/>
                  </a:lnTo>
                  <a:lnTo>
                    <a:pt x="215300" y="655935"/>
                  </a:lnTo>
                  <a:lnTo>
                    <a:pt x="202605" y="664382"/>
                  </a:lnTo>
                  <a:lnTo>
                    <a:pt x="186782" y="667448"/>
                  </a:lnTo>
                  <a:lnTo>
                    <a:pt x="373565" y="667449"/>
                  </a:lnTo>
                  <a:lnTo>
                    <a:pt x="373565" y="587355"/>
                  </a:lnTo>
                  <a:close/>
                </a:path>
                <a:path w="374014" h="748030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5" y="266979"/>
                  </a:lnTo>
                  <a:lnTo>
                    <a:pt x="373565" y="186885"/>
                  </a:lnTo>
                  <a:close/>
                </a:path>
                <a:path w="374014" h="748030">
                  <a:moveTo>
                    <a:pt x="373565" y="53396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6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7">
              <a:extLst>
                <a:ext uri="{FF2B5EF4-FFF2-40B4-BE49-F238E27FC236}">
                  <a16:creationId xmlns:a16="http://schemas.microsoft.com/office/drawing/2014/main" id="{BCF4AED6-6A16-3B76-2239-FFC74B6F1169}"/>
                </a:ext>
              </a:extLst>
            </p:cNvPr>
            <p:cNvSpPr/>
            <p:nvPr/>
          </p:nvSpPr>
          <p:spPr>
            <a:xfrm>
              <a:off x="1476765" y="710824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5" h="213994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5" h="213994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8">
              <a:extLst>
                <a:ext uri="{FF2B5EF4-FFF2-40B4-BE49-F238E27FC236}">
                  <a16:creationId xmlns:a16="http://schemas.microsoft.com/office/drawing/2014/main" id="{65C7B02E-FF1C-C1B4-86D8-AE263AEA16E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2371" y="1236998"/>
              <a:ext cx="95619" cy="95663"/>
            </a:xfrm>
            <a:prstGeom prst="rect">
              <a:avLst/>
            </a:prstGeom>
          </p:spPr>
        </p:pic>
        <p:sp>
          <p:nvSpPr>
            <p:cNvPr id="22" name="object 9">
              <a:extLst>
                <a:ext uri="{FF2B5EF4-FFF2-40B4-BE49-F238E27FC236}">
                  <a16:creationId xmlns:a16="http://schemas.microsoft.com/office/drawing/2014/main" id="{AD5F23BC-A118-4D7F-DAF1-E56AC3F5763B}"/>
                </a:ext>
              </a:extLst>
            </p:cNvPr>
            <p:cNvSpPr/>
            <p:nvPr/>
          </p:nvSpPr>
          <p:spPr>
            <a:xfrm>
              <a:off x="1423398" y="657428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30">
                  <a:moveTo>
                    <a:pt x="320199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15676" y="731857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53396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10">
            <a:extLst>
              <a:ext uri="{FF2B5EF4-FFF2-40B4-BE49-F238E27FC236}">
                <a16:creationId xmlns:a16="http://schemas.microsoft.com/office/drawing/2014/main" id="{E1D33FD0-C5B6-23B8-4026-B1BF74A5DE33}"/>
              </a:ext>
            </a:extLst>
          </p:cNvPr>
          <p:cNvGrpSpPr/>
          <p:nvPr/>
        </p:nvGrpSpPr>
        <p:grpSpPr>
          <a:xfrm>
            <a:off x="583084" y="2783243"/>
            <a:ext cx="816610" cy="763270"/>
            <a:chOff x="583084" y="2783243"/>
            <a:chExt cx="816610" cy="763270"/>
          </a:xfrm>
        </p:grpSpPr>
        <p:sp>
          <p:nvSpPr>
            <p:cNvPr id="24" name="object 11">
              <a:extLst>
                <a:ext uri="{FF2B5EF4-FFF2-40B4-BE49-F238E27FC236}">
                  <a16:creationId xmlns:a16="http://schemas.microsoft.com/office/drawing/2014/main" id="{AFB2997A-5426-ECB8-993D-5DBE06AEE6B8}"/>
                </a:ext>
              </a:extLst>
            </p:cNvPr>
            <p:cNvSpPr/>
            <p:nvPr/>
          </p:nvSpPr>
          <p:spPr>
            <a:xfrm>
              <a:off x="590869" y="2791028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29">
                  <a:moveTo>
                    <a:pt x="600373" y="667449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9"/>
                  </a:lnTo>
                  <a:close/>
                </a:path>
                <a:path w="800735" h="748029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9"/>
                  </a:lnTo>
                  <a:lnTo>
                    <a:pt x="480299" y="667449"/>
                  </a:lnTo>
                  <a:lnTo>
                    <a:pt x="480299" y="587355"/>
                  </a:lnTo>
                  <a:close/>
                </a:path>
                <a:path w="800735" h="748029">
                  <a:moveTo>
                    <a:pt x="747131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15676" y="571670"/>
                  </a:lnTo>
                  <a:lnTo>
                    <a:pt x="53366" y="587355"/>
                  </a:lnTo>
                  <a:lnTo>
                    <a:pt x="747131" y="587355"/>
                  </a:lnTo>
                  <a:lnTo>
                    <a:pt x="767853" y="583141"/>
                  </a:lnTo>
                  <a:lnTo>
                    <a:pt x="784821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49" y="507261"/>
                  </a:lnTo>
                  <a:lnTo>
                    <a:pt x="80049" y="80093"/>
                  </a:lnTo>
                  <a:lnTo>
                    <a:pt x="800498" y="80094"/>
                  </a:lnTo>
                  <a:lnTo>
                    <a:pt x="800498" y="53396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5" h="748029">
                  <a:moveTo>
                    <a:pt x="800498" y="80094"/>
                  </a:moveTo>
                  <a:lnTo>
                    <a:pt x="720448" y="80094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4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2">
              <a:extLst>
                <a:ext uri="{FF2B5EF4-FFF2-40B4-BE49-F238E27FC236}">
                  <a16:creationId xmlns:a16="http://schemas.microsoft.com/office/drawing/2014/main" id="{5A154EF2-EE47-2522-3AB8-06A40E12A652}"/>
                </a:ext>
              </a:extLst>
            </p:cNvPr>
            <p:cNvSpPr/>
            <p:nvPr/>
          </p:nvSpPr>
          <p:spPr>
            <a:xfrm>
              <a:off x="590869" y="2791028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29">
                  <a:moveTo>
                    <a:pt x="720448" y="507261"/>
                  </a:moveTo>
                  <a:lnTo>
                    <a:pt x="80049" y="507261"/>
                  </a:lnTo>
                  <a:lnTo>
                    <a:pt x="80049" y="80093"/>
                  </a:lnTo>
                  <a:lnTo>
                    <a:pt x="720448" y="80094"/>
                  </a:lnTo>
                  <a:lnTo>
                    <a:pt x="720448" y="507261"/>
                  </a:lnTo>
                  <a:close/>
                </a:path>
                <a:path w="800735" h="748029">
                  <a:moveTo>
                    <a:pt x="747131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15676" y="571670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9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9"/>
                  </a:lnTo>
                  <a:lnTo>
                    <a:pt x="480299" y="667449"/>
                  </a:lnTo>
                  <a:lnTo>
                    <a:pt x="480299" y="587355"/>
                  </a:lnTo>
                  <a:lnTo>
                    <a:pt x="747131" y="587355"/>
                  </a:lnTo>
                  <a:lnTo>
                    <a:pt x="784821" y="571670"/>
                  </a:lnTo>
                  <a:lnTo>
                    <a:pt x="800498" y="533959"/>
                  </a:lnTo>
                  <a:lnTo>
                    <a:pt x="800498" y="53396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13">
            <a:extLst>
              <a:ext uri="{FF2B5EF4-FFF2-40B4-BE49-F238E27FC236}">
                <a16:creationId xmlns:a16="http://schemas.microsoft.com/office/drawing/2014/main" id="{C2393EA8-D9B0-E77F-9806-CC17ADEE02B6}"/>
              </a:ext>
            </a:extLst>
          </p:cNvPr>
          <p:cNvGrpSpPr/>
          <p:nvPr/>
        </p:nvGrpSpPr>
        <p:grpSpPr>
          <a:xfrm>
            <a:off x="1436951" y="2783244"/>
            <a:ext cx="389255" cy="763270"/>
            <a:chOff x="1436951" y="2783244"/>
            <a:chExt cx="389255" cy="763270"/>
          </a:xfrm>
        </p:grpSpPr>
        <p:sp>
          <p:nvSpPr>
            <p:cNvPr id="27" name="object 14">
              <a:extLst>
                <a:ext uri="{FF2B5EF4-FFF2-40B4-BE49-F238E27FC236}">
                  <a16:creationId xmlns:a16="http://schemas.microsoft.com/office/drawing/2014/main" id="{8BD39118-D020-9169-7154-8806EF026477}"/>
                </a:ext>
              </a:extLst>
            </p:cNvPr>
            <p:cNvSpPr/>
            <p:nvPr/>
          </p:nvSpPr>
          <p:spPr>
            <a:xfrm>
              <a:off x="1444734" y="2791028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29">
                  <a:moveTo>
                    <a:pt x="320199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15676" y="731857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667449"/>
                  </a:lnTo>
                  <a:lnTo>
                    <a:pt x="186782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2" y="587355"/>
                  </a:lnTo>
                  <a:lnTo>
                    <a:pt x="373565" y="587355"/>
                  </a:lnTo>
                  <a:lnTo>
                    <a:pt x="373565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6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4" h="748029">
                  <a:moveTo>
                    <a:pt x="373565" y="587355"/>
                  </a:moveTo>
                  <a:lnTo>
                    <a:pt x="186782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7" y="627402"/>
                  </a:lnTo>
                  <a:lnTo>
                    <a:pt x="223743" y="643233"/>
                  </a:lnTo>
                  <a:lnTo>
                    <a:pt x="215300" y="655935"/>
                  </a:lnTo>
                  <a:lnTo>
                    <a:pt x="202605" y="664382"/>
                  </a:lnTo>
                  <a:lnTo>
                    <a:pt x="186782" y="667448"/>
                  </a:lnTo>
                  <a:lnTo>
                    <a:pt x="373565" y="667449"/>
                  </a:lnTo>
                  <a:lnTo>
                    <a:pt x="373565" y="587355"/>
                  </a:lnTo>
                  <a:close/>
                </a:path>
                <a:path w="374014" h="748029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5" y="266979"/>
                  </a:lnTo>
                  <a:lnTo>
                    <a:pt x="373565" y="186885"/>
                  </a:lnTo>
                  <a:close/>
                </a:path>
                <a:path w="374014" h="748029">
                  <a:moveTo>
                    <a:pt x="373565" y="53396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6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15">
              <a:extLst>
                <a:ext uri="{FF2B5EF4-FFF2-40B4-BE49-F238E27FC236}">
                  <a16:creationId xmlns:a16="http://schemas.microsoft.com/office/drawing/2014/main" id="{36A358F1-6897-0020-FD9A-08F786FEDCBB}"/>
                </a:ext>
              </a:extLst>
            </p:cNvPr>
            <p:cNvSpPr/>
            <p:nvPr/>
          </p:nvSpPr>
          <p:spPr>
            <a:xfrm>
              <a:off x="1498101" y="2844424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5" h="213994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5" h="213994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16">
              <a:extLst>
                <a:ext uri="{FF2B5EF4-FFF2-40B4-BE49-F238E27FC236}">
                  <a16:creationId xmlns:a16="http://schemas.microsoft.com/office/drawing/2014/main" id="{69606C0F-1BD0-A210-60CA-11BC2E622F3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3707" y="3370598"/>
              <a:ext cx="95619" cy="95663"/>
            </a:xfrm>
            <a:prstGeom prst="rect">
              <a:avLst/>
            </a:prstGeom>
          </p:spPr>
        </p:pic>
        <p:sp>
          <p:nvSpPr>
            <p:cNvPr id="30" name="object 17">
              <a:extLst>
                <a:ext uri="{FF2B5EF4-FFF2-40B4-BE49-F238E27FC236}">
                  <a16:creationId xmlns:a16="http://schemas.microsoft.com/office/drawing/2014/main" id="{670F1B78-AC59-62C0-7E4A-ECEA7989238A}"/>
                </a:ext>
              </a:extLst>
            </p:cNvPr>
            <p:cNvSpPr/>
            <p:nvPr/>
          </p:nvSpPr>
          <p:spPr>
            <a:xfrm>
              <a:off x="1444734" y="2791028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29">
                  <a:moveTo>
                    <a:pt x="320199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15676" y="731857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53396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18">
            <a:extLst>
              <a:ext uri="{FF2B5EF4-FFF2-40B4-BE49-F238E27FC236}">
                <a16:creationId xmlns:a16="http://schemas.microsoft.com/office/drawing/2014/main" id="{32EA76C9-7B2C-4738-867D-1493B9156BF1}"/>
              </a:ext>
            </a:extLst>
          </p:cNvPr>
          <p:cNvGrpSpPr/>
          <p:nvPr/>
        </p:nvGrpSpPr>
        <p:grpSpPr>
          <a:xfrm>
            <a:off x="583084" y="4993042"/>
            <a:ext cx="816610" cy="763270"/>
            <a:chOff x="583084" y="4993042"/>
            <a:chExt cx="816610" cy="763270"/>
          </a:xfrm>
        </p:grpSpPr>
        <p:sp>
          <p:nvSpPr>
            <p:cNvPr id="32" name="object 19">
              <a:extLst>
                <a:ext uri="{FF2B5EF4-FFF2-40B4-BE49-F238E27FC236}">
                  <a16:creationId xmlns:a16="http://schemas.microsoft.com/office/drawing/2014/main" id="{2DAC79EA-91FE-FE42-C506-0520DC77B915}"/>
                </a:ext>
              </a:extLst>
            </p:cNvPr>
            <p:cNvSpPr/>
            <p:nvPr/>
          </p:nvSpPr>
          <p:spPr>
            <a:xfrm>
              <a:off x="590869" y="5000827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29">
                  <a:moveTo>
                    <a:pt x="600373" y="667448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8"/>
                  </a:lnTo>
                  <a:close/>
                </a:path>
                <a:path w="800735" h="748029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8"/>
                  </a:lnTo>
                  <a:lnTo>
                    <a:pt x="480299" y="667448"/>
                  </a:lnTo>
                  <a:lnTo>
                    <a:pt x="480299" y="587355"/>
                  </a:lnTo>
                  <a:close/>
                </a:path>
                <a:path w="800735" h="748029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0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747131" y="587355"/>
                  </a:lnTo>
                  <a:lnTo>
                    <a:pt x="767853" y="583141"/>
                  </a:lnTo>
                  <a:lnTo>
                    <a:pt x="784821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49" y="507261"/>
                  </a:lnTo>
                  <a:lnTo>
                    <a:pt x="80049" y="80093"/>
                  </a:lnTo>
                  <a:lnTo>
                    <a:pt x="800498" y="80093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5" h="748029">
                  <a:moveTo>
                    <a:pt x="800498" y="80093"/>
                  </a:moveTo>
                  <a:lnTo>
                    <a:pt x="720448" y="80093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3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0">
              <a:extLst>
                <a:ext uri="{FF2B5EF4-FFF2-40B4-BE49-F238E27FC236}">
                  <a16:creationId xmlns:a16="http://schemas.microsoft.com/office/drawing/2014/main" id="{F1A36DC0-C139-A9B6-D85D-311601F32077}"/>
                </a:ext>
              </a:extLst>
            </p:cNvPr>
            <p:cNvSpPr/>
            <p:nvPr/>
          </p:nvSpPr>
          <p:spPr>
            <a:xfrm>
              <a:off x="590869" y="5000827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29">
                  <a:moveTo>
                    <a:pt x="720448" y="507261"/>
                  </a:moveTo>
                  <a:lnTo>
                    <a:pt x="80049" y="507261"/>
                  </a:lnTo>
                  <a:lnTo>
                    <a:pt x="80049" y="80093"/>
                  </a:lnTo>
                  <a:lnTo>
                    <a:pt x="720448" y="80093"/>
                  </a:lnTo>
                  <a:lnTo>
                    <a:pt x="720448" y="507261"/>
                  </a:lnTo>
                  <a:close/>
                </a:path>
                <a:path w="800735" h="748029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0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8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8"/>
                  </a:lnTo>
                  <a:lnTo>
                    <a:pt x="480299" y="667448"/>
                  </a:lnTo>
                  <a:lnTo>
                    <a:pt x="480299" y="587355"/>
                  </a:lnTo>
                  <a:lnTo>
                    <a:pt x="747131" y="587355"/>
                  </a:lnTo>
                  <a:lnTo>
                    <a:pt x="767853" y="583141"/>
                  </a:lnTo>
                  <a:lnTo>
                    <a:pt x="784821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21">
            <a:extLst>
              <a:ext uri="{FF2B5EF4-FFF2-40B4-BE49-F238E27FC236}">
                <a16:creationId xmlns:a16="http://schemas.microsoft.com/office/drawing/2014/main" id="{64AF0D87-EAEE-D54A-3F3B-1F6E70DA7DF7}"/>
              </a:ext>
            </a:extLst>
          </p:cNvPr>
          <p:cNvGrpSpPr/>
          <p:nvPr/>
        </p:nvGrpSpPr>
        <p:grpSpPr>
          <a:xfrm>
            <a:off x="1436951" y="4993044"/>
            <a:ext cx="389255" cy="763270"/>
            <a:chOff x="1436951" y="4993044"/>
            <a:chExt cx="389255" cy="763270"/>
          </a:xfrm>
        </p:grpSpPr>
        <p:sp>
          <p:nvSpPr>
            <p:cNvPr id="35" name="object 22">
              <a:extLst>
                <a:ext uri="{FF2B5EF4-FFF2-40B4-BE49-F238E27FC236}">
                  <a16:creationId xmlns:a16="http://schemas.microsoft.com/office/drawing/2014/main" id="{96622641-38B1-3AC4-43DC-EB01411627CB}"/>
                </a:ext>
              </a:extLst>
            </p:cNvPr>
            <p:cNvSpPr/>
            <p:nvPr/>
          </p:nvSpPr>
          <p:spPr>
            <a:xfrm>
              <a:off x="1444734" y="5000827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29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0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667448"/>
                  </a:lnTo>
                  <a:lnTo>
                    <a:pt x="186782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2" y="587355"/>
                  </a:lnTo>
                  <a:lnTo>
                    <a:pt x="373565" y="587355"/>
                  </a:lnTo>
                  <a:lnTo>
                    <a:pt x="373565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4" h="748029">
                  <a:moveTo>
                    <a:pt x="373565" y="587355"/>
                  </a:moveTo>
                  <a:lnTo>
                    <a:pt x="186782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7" y="627402"/>
                  </a:lnTo>
                  <a:lnTo>
                    <a:pt x="223743" y="643233"/>
                  </a:lnTo>
                  <a:lnTo>
                    <a:pt x="215300" y="655935"/>
                  </a:lnTo>
                  <a:lnTo>
                    <a:pt x="202605" y="664382"/>
                  </a:lnTo>
                  <a:lnTo>
                    <a:pt x="186782" y="667448"/>
                  </a:lnTo>
                  <a:lnTo>
                    <a:pt x="373565" y="667448"/>
                  </a:lnTo>
                  <a:lnTo>
                    <a:pt x="373565" y="587355"/>
                  </a:lnTo>
                  <a:close/>
                </a:path>
                <a:path w="374014" h="748029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5" y="266979"/>
                  </a:lnTo>
                  <a:lnTo>
                    <a:pt x="373565" y="186885"/>
                  </a:lnTo>
                  <a:close/>
                </a:path>
                <a:path w="374014" h="748029">
                  <a:moveTo>
                    <a:pt x="373565" y="53395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5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23">
              <a:extLst>
                <a:ext uri="{FF2B5EF4-FFF2-40B4-BE49-F238E27FC236}">
                  <a16:creationId xmlns:a16="http://schemas.microsoft.com/office/drawing/2014/main" id="{CD2D295E-75B4-DABB-32F1-379201A5DFB4}"/>
                </a:ext>
              </a:extLst>
            </p:cNvPr>
            <p:cNvSpPr/>
            <p:nvPr/>
          </p:nvSpPr>
          <p:spPr>
            <a:xfrm>
              <a:off x="1498101" y="5054223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5" h="213995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5" h="213995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24">
              <a:extLst>
                <a:ext uri="{FF2B5EF4-FFF2-40B4-BE49-F238E27FC236}">
                  <a16:creationId xmlns:a16="http://schemas.microsoft.com/office/drawing/2014/main" id="{3E930085-7EC6-0FBC-B223-2A9FEDDB13C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3707" y="5580398"/>
              <a:ext cx="95619" cy="95663"/>
            </a:xfrm>
            <a:prstGeom prst="rect">
              <a:avLst/>
            </a:prstGeom>
          </p:spPr>
        </p:pic>
        <p:sp>
          <p:nvSpPr>
            <p:cNvPr id="38" name="object 25">
              <a:extLst>
                <a:ext uri="{FF2B5EF4-FFF2-40B4-BE49-F238E27FC236}">
                  <a16:creationId xmlns:a16="http://schemas.microsoft.com/office/drawing/2014/main" id="{8F97A33C-83C4-BEA3-1EE8-680B6A738491}"/>
                </a:ext>
              </a:extLst>
            </p:cNvPr>
            <p:cNvSpPr/>
            <p:nvPr/>
          </p:nvSpPr>
          <p:spPr>
            <a:xfrm>
              <a:off x="1444734" y="5000827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29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0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26">
            <a:extLst>
              <a:ext uri="{FF2B5EF4-FFF2-40B4-BE49-F238E27FC236}">
                <a16:creationId xmlns:a16="http://schemas.microsoft.com/office/drawing/2014/main" id="{44F09C32-B51B-4352-32F2-575B031B8F4D}"/>
              </a:ext>
            </a:extLst>
          </p:cNvPr>
          <p:cNvGrpSpPr/>
          <p:nvPr/>
        </p:nvGrpSpPr>
        <p:grpSpPr>
          <a:xfrm>
            <a:off x="10315347" y="312839"/>
            <a:ext cx="816610" cy="763270"/>
            <a:chOff x="10315347" y="312839"/>
            <a:chExt cx="816610" cy="763270"/>
          </a:xfrm>
        </p:grpSpPr>
        <p:sp>
          <p:nvSpPr>
            <p:cNvPr id="40" name="object 27">
              <a:extLst>
                <a:ext uri="{FF2B5EF4-FFF2-40B4-BE49-F238E27FC236}">
                  <a16:creationId xmlns:a16="http://schemas.microsoft.com/office/drawing/2014/main" id="{548EF364-99F5-A1C2-9CE6-DE567194CA43}"/>
                </a:ext>
              </a:extLst>
            </p:cNvPr>
            <p:cNvSpPr/>
            <p:nvPr/>
          </p:nvSpPr>
          <p:spPr>
            <a:xfrm>
              <a:off x="10323132" y="320623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4" h="748030">
                  <a:moveTo>
                    <a:pt x="600374" y="667448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4" y="747542"/>
                  </a:lnTo>
                  <a:lnTo>
                    <a:pt x="600374" y="667448"/>
                  </a:lnTo>
                  <a:close/>
                </a:path>
                <a:path w="800734" h="748030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8"/>
                  </a:lnTo>
                  <a:lnTo>
                    <a:pt x="480299" y="667448"/>
                  </a:lnTo>
                  <a:lnTo>
                    <a:pt x="480299" y="587355"/>
                  </a:lnTo>
                  <a:close/>
                </a:path>
                <a:path w="800734" h="748030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1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747132" y="587355"/>
                  </a:lnTo>
                  <a:lnTo>
                    <a:pt x="767853" y="583141"/>
                  </a:lnTo>
                  <a:lnTo>
                    <a:pt x="784822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50" y="507261"/>
                  </a:lnTo>
                  <a:lnTo>
                    <a:pt x="80049" y="80093"/>
                  </a:lnTo>
                  <a:lnTo>
                    <a:pt x="800498" y="80093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4" h="748030">
                  <a:moveTo>
                    <a:pt x="800498" y="80093"/>
                  </a:moveTo>
                  <a:lnTo>
                    <a:pt x="720448" y="80093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3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28">
              <a:extLst>
                <a:ext uri="{FF2B5EF4-FFF2-40B4-BE49-F238E27FC236}">
                  <a16:creationId xmlns:a16="http://schemas.microsoft.com/office/drawing/2014/main" id="{71CCFB70-349F-03C4-130D-93375799D49D}"/>
                </a:ext>
              </a:extLst>
            </p:cNvPr>
            <p:cNvSpPr/>
            <p:nvPr/>
          </p:nvSpPr>
          <p:spPr>
            <a:xfrm>
              <a:off x="10323132" y="320623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4" h="748030">
                  <a:moveTo>
                    <a:pt x="720448" y="507261"/>
                  </a:moveTo>
                  <a:lnTo>
                    <a:pt x="80050" y="507261"/>
                  </a:lnTo>
                  <a:lnTo>
                    <a:pt x="80049" y="80093"/>
                  </a:lnTo>
                  <a:lnTo>
                    <a:pt x="720448" y="80093"/>
                  </a:lnTo>
                  <a:lnTo>
                    <a:pt x="720448" y="507261"/>
                  </a:lnTo>
                  <a:close/>
                </a:path>
                <a:path w="800734" h="748030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1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8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4" y="747542"/>
                  </a:lnTo>
                  <a:lnTo>
                    <a:pt x="600374" y="667448"/>
                  </a:lnTo>
                  <a:lnTo>
                    <a:pt x="480299" y="667448"/>
                  </a:lnTo>
                  <a:lnTo>
                    <a:pt x="480299" y="587355"/>
                  </a:lnTo>
                  <a:lnTo>
                    <a:pt x="747132" y="587355"/>
                  </a:lnTo>
                  <a:lnTo>
                    <a:pt x="767853" y="583141"/>
                  </a:lnTo>
                  <a:lnTo>
                    <a:pt x="784822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2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29">
            <a:extLst>
              <a:ext uri="{FF2B5EF4-FFF2-40B4-BE49-F238E27FC236}">
                <a16:creationId xmlns:a16="http://schemas.microsoft.com/office/drawing/2014/main" id="{D5B3E3F6-2583-D8F8-4C9E-3425B2F8748E}"/>
              </a:ext>
            </a:extLst>
          </p:cNvPr>
          <p:cNvGrpSpPr/>
          <p:nvPr/>
        </p:nvGrpSpPr>
        <p:grpSpPr>
          <a:xfrm>
            <a:off x="11169214" y="312840"/>
            <a:ext cx="389255" cy="763270"/>
            <a:chOff x="11169214" y="312840"/>
            <a:chExt cx="389255" cy="763270"/>
          </a:xfrm>
        </p:grpSpPr>
        <p:sp>
          <p:nvSpPr>
            <p:cNvPr id="43" name="object 30">
              <a:extLst>
                <a:ext uri="{FF2B5EF4-FFF2-40B4-BE49-F238E27FC236}">
                  <a16:creationId xmlns:a16="http://schemas.microsoft.com/office/drawing/2014/main" id="{56C2C771-BA21-0F30-40D5-D689647A8085}"/>
                </a:ext>
              </a:extLst>
            </p:cNvPr>
            <p:cNvSpPr/>
            <p:nvPr/>
          </p:nvSpPr>
          <p:spPr>
            <a:xfrm>
              <a:off x="11176997" y="320623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5" h="748030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1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5" y="714879"/>
                  </a:lnTo>
                  <a:lnTo>
                    <a:pt x="373566" y="694146"/>
                  </a:lnTo>
                  <a:lnTo>
                    <a:pt x="373566" y="667448"/>
                  </a:lnTo>
                  <a:lnTo>
                    <a:pt x="186783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3" y="587355"/>
                  </a:lnTo>
                  <a:lnTo>
                    <a:pt x="373566" y="587355"/>
                  </a:lnTo>
                  <a:lnTo>
                    <a:pt x="373566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5" h="748030">
                  <a:moveTo>
                    <a:pt x="373566" y="587355"/>
                  </a:moveTo>
                  <a:lnTo>
                    <a:pt x="186783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8" y="627402"/>
                  </a:lnTo>
                  <a:lnTo>
                    <a:pt x="223743" y="643233"/>
                  </a:lnTo>
                  <a:lnTo>
                    <a:pt x="215301" y="655935"/>
                  </a:lnTo>
                  <a:lnTo>
                    <a:pt x="202605" y="664382"/>
                  </a:lnTo>
                  <a:lnTo>
                    <a:pt x="186783" y="667448"/>
                  </a:lnTo>
                  <a:lnTo>
                    <a:pt x="373566" y="667448"/>
                  </a:lnTo>
                  <a:lnTo>
                    <a:pt x="373566" y="587355"/>
                  </a:lnTo>
                  <a:close/>
                </a:path>
                <a:path w="374015" h="748030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6" y="266979"/>
                  </a:lnTo>
                  <a:lnTo>
                    <a:pt x="373565" y="186885"/>
                  </a:lnTo>
                  <a:close/>
                </a:path>
                <a:path w="374015" h="748030">
                  <a:moveTo>
                    <a:pt x="373565" y="53395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5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31">
              <a:extLst>
                <a:ext uri="{FF2B5EF4-FFF2-40B4-BE49-F238E27FC236}">
                  <a16:creationId xmlns:a16="http://schemas.microsoft.com/office/drawing/2014/main" id="{67567955-76E0-10EB-CCB4-2A0AE48AE016}"/>
                </a:ext>
              </a:extLst>
            </p:cNvPr>
            <p:cNvSpPr/>
            <p:nvPr/>
          </p:nvSpPr>
          <p:spPr>
            <a:xfrm>
              <a:off x="11230364" y="374019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4" h="213995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4" h="213995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32">
              <a:extLst>
                <a:ext uri="{FF2B5EF4-FFF2-40B4-BE49-F238E27FC236}">
                  <a16:creationId xmlns:a16="http://schemas.microsoft.com/office/drawing/2014/main" id="{774B7808-AE8D-C7B7-9867-3CFD89CF839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15971" y="900194"/>
              <a:ext cx="95619" cy="95663"/>
            </a:xfrm>
            <a:prstGeom prst="rect">
              <a:avLst/>
            </a:prstGeom>
          </p:spPr>
        </p:pic>
        <p:sp>
          <p:nvSpPr>
            <p:cNvPr id="46" name="object 33">
              <a:extLst>
                <a:ext uri="{FF2B5EF4-FFF2-40B4-BE49-F238E27FC236}">
                  <a16:creationId xmlns:a16="http://schemas.microsoft.com/office/drawing/2014/main" id="{3F3FA58F-EBF1-CE2B-5314-545FF56FD41C}"/>
                </a:ext>
              </a:extLst>
            </p:cNvPr>
            <p:cNvSpPr/>
            <p:nvPr/>
          </p:nvSpPr>
          <p:spPr>
            <a:xfrm>
              <a:off x="11176997" y="320623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5" h="748030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1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5" y="714879"/>
                  </a:lnTo>
                  <a:lnTo>
                    <a:pt x="373566" y="694146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" name="object 34">
            <a:extLst>
              <a:ext uri="{FF2B5EF4-FFF2-40B4-BE49-F238E27FC236}">
                <a16:creationId xmlns:a16="http://schemas.microsoft.com/office/drawing/2014/main" id="{DD2FCB7F-A123-F244-1618-CBD757471538}"/>
              </a:ext>
            </a:extLst>
          </p:cNvPr>
          <p:cNvGrpSpPr/>
          <p:nvPr/>
        </p:nvGrpSpPr>
        <p:grpSpPr>
          <a:xfrm>
            <a:off x="10344304" y="2120303"/>
            <a:ext cx="816610" cy="763270"/>
            <a:chOff x="10344304" y="2120303"/>
            <a:chExt cx="816610" cy="763270"/>
          </a:xfrm>
        </p:grpSpPr>
        <p:sp>
          <p:nvSpPr>
            <p:cNvPr id="48" name="object 35">
              <a:extLst>
                <a:ext uri="{FF2B5EF4-FFF2-40B4-BE49-F238E27FC236}">
                  <a16:creationId xmlns:a16="http://schemas.microsoft.com/office/drawing/2014/main" id="{F2492FF4-90B1-87BF-49C7-6F0EED5C2814}"/>
                </a:ext>
              </a:extLst>
            </p:cNvPr>
            <p:cNvSpPr/>
            <p:nvPr/>
          </p:nvSpPr>
          <p:spPr>
            <a:xfrm>
              <a:off x="10352089" y="2128088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4" h="748030">
                  <a:moveTo>
                    <a:pt x="600374" y="667449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4" y="747542"/>
                  </a:lnTo>
                  <a:lnTo>
                    <a:pt x="600374" y="667449"/>
                  </a:lnTo>
                  <a:close/>
                </a:path>
                <a:path w="800734" h="748030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9"/>
                  </a:lnTo>
                  <a:lnTo>
                    <a:pt x="480299" y="667449"/>
                  </a:lnTo>
                  <a:lnTo>
                    <a:pt x="480299" y="587355"/>
                  </a:lnTo>
                  <a:close/>
                </a:path>
                <a:path w="800734" h="748030">
                  <a:moveTo>
                    <a:pt x="747131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15676" y="571670"/>
                  </a:lnTo>
                  <a:lnTo>
                    <a:pt x="53366" y="587355"/>
                  </a:lnTo>
                  <a:lnTo>
                    <a:pt x="747132" y="587355"/>
                  </a:lnTo>
                  <a:lnTo>
                    <a:pt x="767853" y="583141"/>
                  </a:lnTo>
                  <a:lnTo>
                    <a:pt x="784822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50" y="507261"/>
                  </a:lnTo>
                  <a:lnTo>
                    <a:pt x="80049" y="80093"/>
                  </a:lnTo>
                  <a:lnTo>
                    <a:pt x="800498" y="80094"/>
                  </a:lnTo>
                  <a:lnTo>
                    <a:pt x="800498" y="53396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4" h="748030">
                  <a:moveTo>
                    <a:pt x="800498" y="80094"/>
                  </a:moveTo>
                  <a:lnTo>
                    <a:pt x="720448" y="80094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4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36">
              <a:extLst>
                <a:ext uri="{FF2B5EF4-FFF2-40B4-BE49-F238E27FC236}">
                  <a16:creationId xmlns:a16="http://schemas.microsoft.com/office/drawing/2014/main" id="{E74D1006-128B-7407-400B-7EB34EAABF3F}"/>
                </a:ext>
              </a:extLst>
            </p:cNvPr>
            <p:cNvSpPr/>
            <p:nvPr/>
          </p:nvSpPr>
          <p:spPr>
            <a:xfrm>
              <a:off x="10352089" y="2128088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4" h="748030">
                  <a:moveTo>
                    <a:pt x="720448" y="507261"/>
                  </a:moveTo>
                  <a:lnTo>
                    <a:pt x="80050" y="507261"/>
                  </a:lnTo>
                  <a:lnTo>
                    <a:pt x="80049" y="80093"/>
                  </a:lnTo>
                  <a:lnTo>
                    <a:pt x="720448" y="80094"/>
                  </a:lnTo>
                  <a:lnTo>
                    <a:pt x="720448" y="507261"/>
                  </a:lnTo>
                  <a:close/>
                </a:path>
                <a:path w="800734" h="748030">
                  <a:moveTo>
                    <a:pt x="747131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15676" y="571670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9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4" y="747542"/>
                  </a:lnTo>
                  <a:lnTo>
                    <a:pt x="600374" y="667449"/>
                  </a:lnTo>
                  <a:lnTo>
                    <a:pt x="480299" y="667449"/>
                  </a:lnTo>
                  <a:lnTo>
                    <a:pt x="480299" y="587355"/>
                  </a:lnTo>
                  <a:lnTo>
                    <a:pt x="747132" y="587355"/>
                  </a:lnTo>
                  <a:lnTo>
                    <a:pt x="784822" y="571670"/>
                  </a:lnTo>
                  <a:lnTo>
                    <a:pt x="800498" y="533959"/>
                  </a:lnTo>
                  <a:lnTo>
                    <a:pt x="800498" y="53396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2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37">
            <a:extLst>
              <a:ext uri="{FF2B5EF4-FFF2-40B4-BE49-F238E27FC236}">
                <a16:creationId xmlns:a16="http://schemas.microsoft.com/office/drawing/2014/main" id="{69042086-DFA4-C813-EF31-B6971AEB8388}"/>
              </a:ext>
            </a:extLst>
          </p:cNvPr>
          <p:cNvGrpSpPr/>
          <p:nvPr/>
        </p:nvGrpSpPr>
        <p:grpSpPr>
          <a:xfrm>
            <a:off x="11198170" y="2120304"/>
            <a:ext cx="389255" cy="763270"/>
            <a:chOff x="11198170" y="2120304"/>
            <a:chExt cx="389255" cy="763270"/>
          </a:xfrm>
        </p:grpSpPr>
        <p:sp>
          <p:nvSpPr>
            <p:cNvPr id="51" name="object 38">
              <a:extLst>
                <a:ext uri="{FF2B5EF4-FFF2-40B4-BE49-F238E27FC236}">
                  <a16:creationId xmlns:a16="http://schemas.microsoft.com/office/drawing/2014/main" id="{8BD8AF40-4E78-EC2E-129B-513E96D2DDF1}"/>
                </a:ext>
              </a:extLst>
            </p:cNvPr>
            <p:cNvSpPr/>
            <p:nvPr/>
          </p:nvSpPr>
          <p:spPr>
            <a:xfrm>
              <a:off x="11205954" y="2128088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5" h="748030">
                  <a:moveTo>
                    <a:pt x="320199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15676" y="731857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5" y="714879"/>
                  </a:lnTo>
                  <a:lnTo>
                    <a:pt x="373566" y="694146"/>
                  </a:lnTo>
                  <a:lnTo>
                    <a:pt x="373566" y="667449"/>
                  </a:lnTo>
                  <a:lnTo>
                    <a:pt x="186783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3" y="587355"/>
                  </a:lnTo>
                  <a:lnTo>
                    <a:pt x="373566" y="587355"/>
                  </a:lnTo>
                  <a:lnTo>
                    <a:pt x="373566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6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5" h="748030">
                  <a:moveTo>
                    <a:pt x="373566" y="587355"/>
                  </a:moveTo>
                  <a:lnTo>
                    <a:pt x="186783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8" y="627402"/>
                  </a:lnTo>
                  <a:lnTo>
                    <a:pt x="223743" y="643233"/>
                  </a:lnTo>
                  <a:lnTo>
                    <a:pt x="215301" y="655935"/>
                  </a:lnTo>
                  <a:lnTo>
                    <a:pt x="202605" y="664382"/>
                  </a:lnTo>
                  <a:lnTo>
                    <a:pt x="186783" y="667448"/>
                  </a:lnTo>
                  <a:lnTo>
                    <a:pt x="373566" y="667449"/>
                  </a:lnTo>
                  <a:lnTo>
                    <a:pt x="373566" y="587355"/>
                  </a:lnTo>
                  <a:close/>
                </a:path>
                <a:path w="374015" h="748030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6" y="266979"/>
                  </a:lnTo>
                  <a:lnTo>
                    <a:pt x="373565" y="186885"/>
                  </a:lnTo>
                  <a:close/>
                </a:path>
                <a:path w="374015" h="748030">
                  <a:moveTo>
                    <a:pt x="373565" y="53396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6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39">
              <a:extLst>
                <a:ext uri="{FF2B5EF4-FFF2-40B4-BE49-F238E27FC236}">
                  <a16:creationId xmlns:a16="http://schemas.microsoft.com/office/drawing/2014/main" id="{32243962-B032-A87E-CAF4-BA2FA89ECAF6}"/>
                </a:ext>
              </a:extLst>
            </p:cNvPr>
            <p:cNvSpPr/>
            <p:nvPr/>
          </p:nvSpPr>
          <p:spPr>
            <a:xfrm>
              <a:off x="11259320" y="2181484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4" h="213994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4" h="213994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40">
              <a:extLst>
                <a:ext uri="{FF2B5EF4-FFF2-40B4-BE49-F238E27FC236}">
                  <a16:creationId xmlns:a16="http://schemas.microsoft.com/office/drawing/2014/main" id="{D1EE7639-8A82-0B24-904F-E839F1A0706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44927" y="2707658"/>
              <a:ext cx="95619" cy="95663"/>
            </a:xfrm>
            <a:prstGeom prst="rect">
              <a:avLst/>
            </a:prstGeom>
          </p:spPr>
        </p:pic>
        <p:sp>
          <p:nvSpPr>
            <p:cNvPr id="54" name="object 41">
              <a:extLst>
                <a:ext uri="{FF2B5EF4-FFF2-40B4-BE49-F238E27FC236}">
                  <a16:creationId xmlns:a16="http://schemas.microsoft.com/office/drawing/2014/main" id="{A372066A-53E1-AE4A-4F3A-2AF00E9D7AE9}"/>
                </a:ext>
              </a:extLst>
            </p:cNvPr>
            <p:cNvSpPr/>
            <p:nvPr/>
          </p:nvSpPr>
          <p:spPr>
            <a:xfrm>
              <a:off x="11205954" y="2128088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5" h="748030">
                  <a:moveTo>
                    <a:pt x="320199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15676" y="731857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5" y="714879"/>
                  </a:lnTo>
                  <a:lnTo>
                    <a:pt x="373566" y="694146"/>
                  </a:lnTo>
                  <a:lnTo>
                    <a:pt x="373565" y="53396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5" name="object 42">
            <a:extLst>
              <a:ext uri="{FF2B5EF4-FFF2-40B4-BE49-F238E27FC236}">
                <a16:creationId xmlns:a16="http://schemas.microsoft.com/office/drawing/2014/main" id="{D32F4CC8-BD08-43F6-A77A-6027FAB47CEE}"/>
              </a:ext>
            </a:extLst>
          </p:cNvPr>
          <p:cNvGrpSpPr/>
          <p:nvPr/>
        </p:nvGrpSpPr>
        <p:grpSpPr>
          <a:xfrm>
            <a:off x="6886347" y="5220118"/>
            <a:ext cx="816610" cy="763270"/>
            <a:chOff x="6886347" y="5220118"/>
            <a:chExt cx="816610" cy="763270"/>
          </a:xfrm>
        </p:grpSpPr>
        <p:sp>
          <p:nvSpPr>
            <p:cNvPr id="56" name="object 43">
              <a:extLst>
                <a:ext uri="{FF2B5EF4-FFF2-40B4-BE49-F238E27FC236}">
                  <a16:creationId xmlns:a16="http://schemas.microsoft.com/office/drawing/2014/main" id="{6F90B69C-E2F4-7150-163E-E1FFB3557696}"/>
                </a:ext>
              </a:extLst>
            </p:cNvPr>
            <p:cNvSpPr/>
            <p:nvPr/>
          </p:nvSpPr>
          <p:spPr>
            <a:xfrm>
              <a:off x="6894132" y="5227903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4" h="748029">
                  <a:moveTo>
                    <a:pt x="600374" y="667448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4" y="747542"/>
                  </a:lnTo>
                  <a:lnTo>
                    <a:pt x="600374" y="667448"/>
                  </a:lnTo>
                  <a:close/>
                </a:path>
                <a:path w="800734" h="748029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8"/>
                  </a:lnTo>
                  <a:lnTo>
                    <a:pt x="480299" y="667448"/>
                  </a:lnTo>
                  <a:lnTo>
                    <a:pt x="480299" y="587355"/>
                  </a:lnTo>
                  <a:close/>
                </a:path>
                <a:path w="800734" h="748029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1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747132" y="587355"/>
                  </a:lnTo>
                  <a:lnTo>
                    <a:pt x="767853" y="583141"/>
                  </a:lnTo>
                  <a:lnTo>
                    <a:pt x="784822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50" y="507261"/>
                  </a:lnTo>
                  <a:lnTo>
                    <a:pt x="80049" y="80093"/>
                  </a:lnTo>
                  <a:lnTo>
                    <a:pt x="800498" y="80093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4" h="748029">
                  <a:moveTo>
                    <a:pt x="800498" y="80093"/>
                  </a:moveTo>
                  <a:lnTo>
                    <a:pt x="720448" y="80093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3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44">
              <a:extLst>
                <a:ext uri="{FF2B5EF4-FFF2-40B4-BE49-F238E27FC236}">
                  <a16:creationId xmlns:a16="http://schemas.microsoft.com/office/drawing/2014/main" id="{64A436EF-2C1E-E0F7-EFF8-3F324C04C869}"/>
                </a:ext>
              </a:extLst>
            </p:cNvPr>
            <p:cNvSpPr/>
            <p:nvPr/>
          </p:nvSpPr>
          <p:spPr>
            <a:xfrm>
              <a:off x="6894132" y="5227903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4" h="748029">
                  <a:moveTo>
                    <a:pt x="720448" y="507261"/>
                  </a:moveTo>
                  <a:lnTo>
                    <a:pt x="80050" y="507261"/>
                  </a:lnTo>
                  <a:lnTo>
                    <a:pt x="80049" y="80093"/>
                  </a:lnTo>
                  <a:lnTo>
                    <a:pt x="720448" y="80093"/>
                  </a:lnTo>
                  <a:lnTo>
                    <a:pt x="720448" y="507261"/>
                  </a:lnTo>
                  <a:close/>
                </a:path>
                <a:path w="800734" h="748029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1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8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4" y="747542"/>
                  </a:lnTo>
                  <a:lnTo>
                    <a:pt x="600374" y="667448"/>
                  </a:lnTo>
                  <a:lnTo>
                    <a:pt x="480299" y="667448"/>
                  </a:lnTo>
                  <a:lnTo>
                    <a:pt x="480299" y="587355"/>
                  </a:lnTo>
                  <a:lnTo>
                    <a:pt x="747132" y="587355"/>
                  </a:lnTo>
                  <a:lnTo>
                    <a:pt x="767853" y="583141"/>
                  </a:lnTo>
                  <a:lnTo>
                    <a:pt x="784822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2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8" name="object 45">
            <a:extLst>
              <a:ext uri="{FF2B5EF4-FFF2-40B4-BE49-F238E27FC236}">
                <a16:creationId xmlns:a16="http://schemas.microsoft.com/office/drawing/2014/main" id="{A4742CDE-164A-D590-DEA8-83866CB52C3C}"/>
              </a:ext>
            </a:extLst>
          </p:cNvPr>
          <p:cNvGrpSpPr/>
          <p:nvPr/>
        </p:nvGrpSpPr>
        <p:grpSpPr>
          <a:xfrm>
            <a:off x="7740214" y="5220120"/>
            <a:ext cx="389255" cy="763270"/>
            <a:chOff x="7740214" y="5220120"/>
            <a:chExt cx="389255" cy="763270"/>
          </a:xfrm>
        </p:grpSpPr>
        <p:sp>
          <p:nvSpPr>
            <p:cNvPr id="59" name="object 46">
              <a:extLst>
                <a:ext uri="{FF2B5EF4-FFF2-40B4-BE49-F238E27FC236}">
                  <a16:creationId xmlns:a16="http://schemas.microsoft.com/office/drawing/2014/main" id="{6E80AD39-A6A1-7140-15D3-9E9CFD62E334}"/>
                </a:ext>
              </a:extLst>
            </p:cNvPr>
            <p:cNvSpPr/>
            <p:nvPr/>
          </p:nvSpPr>
          <p:spPr>
            <a:xfrm>
              <a:off x="7747997" y="5227903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5" h="748029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1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5" y="714879"/>
                  </a:lnTo>
                  <a:lnTo>
                    <a:pt x="373566" y="694146"/>
                  </a:lnTo>
                  <a:lnTo>
                    <a:pt x="373566" y="667448"/>
                  </a:lnTo>
                  <a:lnTo>
                    <a:pt x="186783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3" y="587355"/>
                  </a:lnTo>
                  <a:lnTo>
                    <a:pt x="373566" y="587355"/>
                  </a:lnTo>
                  <a:lnTo>
                    <a:pt x="373566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5" h="748029">
                  <a:moveTo>
                    <a:pt x="373566" y="587355"/>
                  </a:moveTo>
                  <a:lnTo>
                    <a:pt x="186783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8" y="627402"/>
                  </a:lnTo>
                  <a:lnTo>
                    <a:pt x="223743" y="643233"/>
                  </a:lnTo>
                  <a:lnTo>
                    <a:pt x="215301" y="655935"/>
                  </a:lnTo>
                  <a:lnTo>
                    <a:pt x="202605" y="664382"/>
                  </a:lnTo>
                  <a:lnTo>
                    <a:pt x="186783" y="667448"/>
                  </a:lnTo>
                  <a:lnTo>
                    <a:pt x="373566" y="667448"/>
                  </a:lnTo>
                  <a:lnTo>
                    <a:pt x="373566" y="587355"/>
                  </a:lnTo>
                  <a:close/>
                </a:path>
                <a:path w="374015" h="748029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6" y="266979"/>
                  </a:lnTo>
                  <a:lnTo>
                    <a:pt x="373565" y="186885"/>
                  </a:lnTo>
                  <a:close/>
                </a:path>
                <a:path w="374015" h="748029">
                  <a:moveTo>
                    <a:pt x="373565" y="53395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5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47">
              <a:extLst>
                <a:ext uri="{FF2B5EF4-FFF2-40B4-BE49-F238E27FC236}">
                  <a16:creationId xmlns:a16="http://schemas.microsoft.com/office/drawing/2014/main" id="{71C18F01-945D-5872-5340-119B37879778}"/>
                </a:ext>
              </a:extLst>
            </p:cNvPr>
            <p:cNvSpPr/>
            <p:nvPr/>
          </p:nvSpPr>
          <p:spPr>
            <a:xfrm>
              <a:off x="7801364" y="5281299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4" h="213995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4" h="213995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48">
              <a:extLst>
                <a:ext uri="{FF2B5EF4-FFF2-40B4-BE49-F238E27FC236}">
                  <a16:creationId xmlns:a16="http://schemas.microsoft.com/office/drawing/2014/main" id="{DE360201-F319-B0B4-6203-9ECB6F28AC4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6971" y="5807474"/>
              <a:ext cx="95619" cy="95663"/>
            </a:xfrm>
            <a:prstGeom prst="rect">
              <a:avLst/>
            </a:prstGeom>
          </p:spPr>
        </p:pic>
        <p:sp>
          <p:nvSpPr>
            <p:cNvPr id="62" name="object 49">
              <a:extLst>
                <a:ext uri="{FF2B5EF4-FFF2-40B4-BE49-F238E27FC236}">
                  <a16:creationId xmlns:a16="http://schemas.microsoft.com/office/drawing/2014/main" id="{E27AD0E9-20D1-5F67-D2E6-04A61FF3FC05}"/>
                </a:ext>
              </a:extLst>
            </p:cNvPr>
            <p:cNvSpPr/>
            <p:nvPr/>
          </p:nvSpPr>
          <p:spPr>
            <a:xfrm>
              <a:off x="7747997" y="5227903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5" h="748029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1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5" y="714879"/>
                  </a:lnTo>
                  <a:lnTo>
                    <a:pt x="373566" y="694146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3" name="object 50">
            <a:extLst>
              <a:ext uri="{FF2B5EF4-FFF2-40B4-BE49-F238E27FC236}">
                <a16:creationId xmlns:a16="http://schemas.microsoft.com/office/drawing/2014/main" id="{3DAED0BE-CF5C-9D9E-0AB8-2724DB498FB5}"/>
              </a:ext>
            </a:extLst>
          </p:cNvPr>
          <p:cNvGrpSpPr/>
          <p:nvPr/>
        </p:nvGrpSpPr>
        <p:grpSpPr>
          <a:xfrm>
            <a:off x="8943747" y="5212498"/>
            <a:ext cx="816610" cy="763270"/>
            <a:chOff x="8943747" y="5212498"/>
            <a:chExt cx="816610" cy="763270"/>
          </a:xfrm>
        </p:grpSpPr>
        <p:sp>
          <p:nvSpPr>
            <p:cNvPr id="64" name="object 51">
              <a:extLst>
                <a:ext uri="{FF2B5EF4-FFF2-40B4-BE49-F238E27FC236}">
                  <a16:creationId xmlns:a16="http://schemas.microsoft.com/office/drawing/2014/main" id="{DFE92D87-B6D4-7DDE-F69A-A69D3EF6ED8A}"/>
                </a:ext>
              </a:extLst>
            </p:cNvPr>
            <p:cNvSpPr/>
            <p:nvPr/>
          </p:nvSpPr>
          <p:spPr>
            <a:xfrm>
              <a:off x="8951532" y="5220283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4" h="748029">
                  <a:moveTo>
                    <a:pt x="600374" y="667448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4" y="747542"/>
                  </a:lnTo>
                  <a:lnTo>
                    <a:pt x="600374" y="667448"/>
                  </a:lnTo>
                  <a:close/>
                </a:path>
                <a:path w="800734" h="748029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8"/>
                  </a:lnTo>
                  <a:lnTo>
                    <a:pt x="480299" y="667448"/>
                  </a:lnTo>
                  <a:lnTo>
                    <a:pt x="480299" y="587355"/>
                  </a:lnTo>
                  <a:close/>
                </a:path>
                <a:path w="800734" h="748029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1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747132" y="587355"/>
                  </a:lnTo>
                  <a:lnTo>
                    <a:pt x="767853" y="583141"/>
                  </a:lnTo>
                  <a:lnTo>
                    <a:pt x="784822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50" y="507261"/>
                  </a:lnTo>
                  <a:lnTo>
                    <a:pt x="80049" y="80093"/>
                  </a:lnTo>
                  <a:lnTo>
                    <a:pt x="800498" y="80093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4" h="748029">
                  <a:moveTo>
                    <a:pt x="800498" y="80093"/>
                  </a:moveTo>
                  <a:lnTo>
                    <a:pt x="720448" y="80093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3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52">
              <a:extLst>
                <a:ext uri="{FF2B5EF4-FFF2-40B4-BE49-F238E27FC236}">
                  <a16:creationId xmlns:a16="http://schemas.microsoft.com/office/drawing/2014/main" id="{A93D3FDF-FD77-4C15-C7BF-9876E1F6EC4E}"/>
                </a:ext>
              </a:extLst>
            </p:cNvPr>
            <p:cNvSpPr/>
            <p:nvPr/>
          </p:nvSpPr>
          <p:spPr>
            <a:xfrm>
              <a:off x="8951532" y="5220283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4" h="748029">
                  <a:moveTo>
                    <a:pt x="720448" y="507261"/>
                  </a:moveTo>
                  <a:lnTo>
                    <a:pt x="80050" y="507261"/>
                  </a:lnTo>
                  <a:lnTo>
                    <a:pt x="80049" y="80093"/>
                  </a:lnTo>
                  <a:lnTo>
                    <a:pt x="720448" y="80093"/>
                  </a:lnTo>
                  <a:lnTo>
                    <a:pt x="720448" y="507261"/>
                  </a:lnTo>
                  <a:close/>
                </a:path>
                <a:path w="800734" h="748029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1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8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4" y="747542"/>
                  </a:lnTo>
                  <a:lnTo>
                    <a:pt x="600374" y="667448"/>
                  </a:lnTo>
                  <a:lnTo>
                    <a:pt x="480299" y="667448"/>
                  </a:lnTo>
                  <a:lnTo>
                    <a:pt x="480299" y="587355"/>
                  </a:lnTo>
                  <a:lnTo>
                    <a:pt x="747132" y="587355"/>
                  </a:lnTo>
                  <a:lnTo>
                    <a:pt x="767853" y="583141"/>
                  </a:lnTo>
                  <a:lnTo>
                    <a:pt x="784822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2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6" name="object 53">
            <a:extLst>
              <a:ext uri="{FF2B5EF4-FFF2-40B4-BE49-F238E27FC236}">
                <a16:creationId xmlns:a16="http://schemas.microsoft.com/office/drawing/2014/main" id="{0B62868B-7F3F-A728-BE2F-0160F03A2730}"/>
              </a:ext>
            </a:extLst>
          </p:cNvPr>
          <p:cNvGrpSpPr/>
          <p:nvPr/>
        </p:nvGrpSpPr>
        <p:grpSpPr>
          <a:xfrm>
            <a:off x="9797614" y="5212500"/>
            <a:ext cx="389255" cy="763270"/>
            <a:chOff x="9797614" y="5212500"/>
            <a:chExt cx="389255" cy="763270"/>
          </a:xfrm>
        </p:grpSpPr>
        <p:sp>
          <p:nvSpPr>
            <p:cNvPr id="67" name="object 54">
              <a:extLst>
                <a:ext uri="{FF2B5EF4-FFF2-40B4-BE49-F238E27FC236}">
                  <a16:creationId xmlns:a16="http://schemas.microsoft.com/office/drawing/2014/main" id="{9F9AFC05-11A5-7E3B-2607-7D2BB256596D}"/>
                </a:ext>
              </a:extLst>
            </p:cNvPr>
            <p:cNvSpPr/>
            <p:nvPr/>
          </p:nvSpPr>
          <p:spPr>
            <a:xfrm>
              <a:off x="9805397" y="5220283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5" h="748029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1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5" y="714879"/>
                  </a:lnTo>
                  <a:lnTo>
                    <a:pt x="373566" y="694146"/>
                  </a:lnTo>
                  <a:lnTo>
                    <a:pt x="373566" y="667448"/>
                  </a:lnTo>
                  <a:lnTo>
                    <a:pt x="186783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3" y="587355"/>
                  </a:lnTo>
                  <a:lnTo>
                    <a:pt x="373566" y="587355"/>
                  </a:lnTo>
                  <a:lnTo>
                    <a:pt x="373566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5" h="748029">
                  <a:moveTo>
                    <a:pt x="373566" y="587355"/>
                  </a:moveTo>
                  <a:lnTo>
                    <a:pt x="186783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8" y="627402"/>
                  </a:lnTo>
                  <a:lnTo>
                    <a:pt x="223743" y="643233"/>
                  </a:lnTo>
                  <a:lnTo>
                    <a:pt x="215301" y="655935"/>
                  </a:lnTo>
                  <a:lnTo>
                    <a:pt x="202605" y="664382"/>
                  </a:lnTo>
                  <a:lnTo>
                    <a:pt x="186783" y="667448"/>
                  </a:lnTo>
                  <a:lnTo>
                    <a:pt x="373566" y="667448"/>
                  </a:lnTo>
                  <a:lnTo>
                    <a:pt x="373566" y="587355"/>
                  </a:lnTo>
                  <a:close/>
                </a:path>
                <a:path w="374015" h="748029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6" y="266979"/>
                  </a:lnTo>
                  <a:lnTo>
                    <a:pt x="373565" y="186885"/>
                  </a:lnTo>
                  <a:close/>
                </a:path>
                <a:path w="374015" h="748029">
                  <a:moveTo>
                    <a:pt x="373565" y="53395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5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55">
              <a:extLst>
                <a:ext uri="{FF2B5EF4-FFF2-40B4-BE49-F238E27FC236}">
                  <a16:creationId xmlns:a16="http://schemas.microsoft.com/office/drawing/2014/main" id="{626684F0-7FC0-7DD9-DF75-01D49B9DB4AC}"/>
                </a:ext>
              </a:extLst>
            </p:cNvPr>
            <p:cNvSpPr/>
            <p:nvPr/>
          </p:nvSpPr>
          <p:spPr>
            <a:xfrm>
              <a:off x="9858764" y="5273679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4" h="213995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4" h="213995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56">
              <a:extLst>
                <a:ext uri="{FF2B5EF4-FFF2-40B4-BE49-F238E27FC236}">
                  <a16:creationId xmlns:a16="http://schemas.microsoft.com/office/drawing/2014/main" id="{8A8EC276-9BB3-BA17-1D3C-C01D5433AA4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44371" y="5799854"/>
              <a:ext cx="95619" cy="95663"/>
            </a:xfrm>
            <a:prstGeom prst="rect">
              <a:avLst/>
            </a:prstGeom>
          </p:spPr>
        </p:pic>
        <p:sp>
          <p:nvSpPr>
            <p:cNvPr id="70" name="object 57">
              <a:extLst>
                <a:ext uri="{FF2B5EF4-FFF2-40B4-BE49-F238E27FC236}">
                  <a16:creationId xmlns:a16="http://schemas.microsoft.com/office/drawing/2014/main" id="{9BA5EC10-6172-2337-762E-D2887CD78301}"/>
                </a:ext>
              </a:extLst>
            </p:cNvPr>
            <p:cNvSpPr/>
            <p:nvPr/>
          </p:nvSpPr>
          <p:spPr>
            <a:xfrm>
              <a:off x="9805397" y="5220283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5" h="748029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1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5" y="714879"/>
                  </a:lnTo>
                  <a:lnTo>
                    <a:pt x="373566" y="694146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1" name="object 58">
            <a:extLst>
              <a:ext uri="{FF2B5EF4-FFF2-40B4-BE49-F238E27FC236}">
                <a16:creationId xmlns:a16="http://schemas.microsoft.com/office/drawing/2014/main" id="{2D51F3FF-2463-8634-3513-D3A0050358F3}"/>
              </a:ext>
            </a:extLst>
          </p:cNvPr>
          <p:cNvGrpSpPr/>
          <p:nvPr/>
        </p:nvGrpSpPr>
        <p:grpSpPr>
          <a:xfrm>
            <a:off x="1752600" y="162793"/>
            <a:ext cx="8496935" cy="5067935"/>
            <a:chOff x="1752600" y="162793"/>
            <a:chExt cx="8496935" cy="5067935"/>
          </a:xfrm>
        </p:grpSpPr>
        <p:pic>
          <p:nvPicPr>
            <p:cNvPr id="72" name="object 59">
              <a:extLst>
                <a:ext uri="{FF2B5EF4-FFF2-40B4-BE49-F238E27FC236}">
                  <a16:creationId xmlns:a16="http://schemas.microsoft.com/office/drawing/2014/main" id="{31FC6D11-FB9C-C4B3-9E79-AE13E2E726A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86400" y="2061972"/>
              <a:ext cx="1240535" cy="842391"/>
            </a:xfrm>
            <a:prstGeom prst="rect">
              <a:avLst/>
            </a:prstGeom>
          </p:spPr>
        </p:pic>
        <p:sp>
          <p:nvSpPr>
            <p:cNvPr id="73" name="object 60">
              <a:extLst>
                <a:ext uri="{FF2B5EF4-FFF2-40B4-BE49-F238E27FC236}">
                  <a16:creationId xmlns:a16="http://schemas.microsoft.com/office/drawing/2014/main" id="{997EC715-5A44-567D-CDB3-C7AF744F2C6C}"/>
                </a:ext>
              </a:extLst>
            </p:cNvPr>
            <p:cNvSpPr/>
            <p:nvPr/>
          </p:nvSpPr>
          <p:spPr>
            <a:xfrm>
              <a:off x="6705600" y="2442972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>
                  <a:moveTo>
                    <a:pt x="1828800" y="0"/>
                  </a:moveTo>
                  <a:lnTo>
                    <a:pt x="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61">
              <a:extLst>
                <a:ext uri="{FF2B5EF4-FFF2-40B4-BE49-F238E27FC236}">
                  <a16:creationId xmlns:a16="http://schemas.microsoft.com/office/drawing/2014/main" id="{F6920050-FB4E-3A9D-D5AF-2076491D71E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2600" y="535470"/>
              <a:ext cx="8104174" cy="4695151"/>
            </a:xfrm>
            <a:prstGeom prst="rect">
              <a:avLst/>
            </a:prstGeom>
          </p:spPr>
        </p:pic>
        <p:sp>
          <p:nvSpPr>
            <p:cNvPr id="75" name="object 62">
              <a:extLst>
                <a:ext uri="{FF2B5EF4-FFF2-40B4-BE49-F238E27FC236}">
                  <a16:creationId xmlns:a16="http://schemas.microsoft.com/office/drawing/2014/main" id="{8A6D09BE-0E2A-6D98-DA97-7394DF53681E}"/>
                </a:ext>
              </a:extLst>
            </p:cNvPr>
            <p:cNvSpPr/>
            <p:nvPr/>
          </p:nvSpPr>
          <p:spPr>
            <a:xfrm>
              <a:off x="8296829" y="175493"/>
              <a:ext cx="763270" cy="3362325"/>
            </a:xfrm>
            <a:custGeom>
              <a:avLst/>
              <a:gdLst/>
              <a:ahLst/>
              <a:cxnLst/>
              <a:rect l="l" t="t" r="r" b="b"/>
              <a:pathLst>
                <a:path w="763270" h="3362325">
                  <a:moveTo>
                    <a:pt x="592394" y="0"/>
                  </a:moveTo>
                  <a:lnTo>
                    <a:pt x="563650" y="29108"/>
                  </a:lnTo>
                  <a:lnTo>
                    <a:pt x="550179" y="65553"/>
                  </a:lnTo>
                  <a:lnTo>
                    <a:pt x="537765" y="116366"/>
                  </a:lnTo>
                  <a:lnTo>
                    <a:pt x="526749" y="181376"/>
                  </a:lnTo>
                  <a:lnTo>
                    <a:pt x="521044" y="141232"/>
                  </a:lnTo>
                  <a:lnTo>
                    <a:pt x="507586" y="74184"/>
                  </a:lnTo>
                  <a:lnTo>
                    <a:pt x="487000" y="17453"/>
                  </a:lnTo>
                  <a:lnTo>
                    <a:pt x="460455" y="213"/>
                  </a:lnTo>
                  <a:lnTo>
                    <a:pt x="447446" y="12244"/>
                  </a:lnTo>
                  <a:lnTo>
                    <a:pt x="423413" y="74673"/>
                  </a:lnTo>
                  <a:lnTo>
                    <a:pt x="412973" y="123895"/>
                  </a:lnTo>
                  <a:lnTo>
                    <a:pt x="403971" y="184339"/>
                  </a:lnTo>
                  <a:lnTo>
                    <a:pt x="396701" y="255417"/>
                  </a:lnTo>
                  <a:lnTo>
                    <a:pt x="391681" y="227783"/>
                  </a:lnTo>
                  <a:lnTo>
                    <a:pt x="380735" y="179515"/>
                  </a:lnTo>
                  <a:lnTo>
                    <a:pt x="362081" y="125228"/>
                  </a:lnTo>
                  <a:lnTo>
                    <a:pt x="335686" y="93591"/>
                  </a:lnTo>
                  <a:lnTo>
                    <a:pt x="322459" y="95024"/>
                  </a:lnTo>
                  <a:lnTo>
                    <a:pt x="296927" y="130579"/>
                  </a:lnTo>
                  <a:lnTo>
                    <a:pt x="273927" y="207299"/>
                  </a:lnTo>
                  <a:lnTo>
                    <a:pt x="263867" y="260189"/>
                  </a:lnTo>
                  <a:lnTo>
                    <a:pt x="255027" y="322281"/>
                  </a:lnTo>
                  <a:lnTo>
                    <a:pt x="247603" y="393212"/>
                  </a:lnTo>
                  <a:lnTo>
                    <a:pt x="229714" y="341739"/>
                  </a:lnTo>
                  <a:lnTo>
                    <a:pt x="210789" y="308995"/>
                  </a:lnTo>
                  <a:lnTo>
                    <a:pt x="191221" y="295468"/>
                  </a:lnTo>
                  <a:lnTo>
                    <a:pt x="171403" y="301645"/>
                  </a:lnTo>
                  <a:lnTo>
                    <a:pt x="149238" y="332733"/>
                  </a:lnTo>
                  <a:lnTo>
                    <a:pt x="129047" y="386634"/>
                  </a:lnTo>
                  <a:lnTo>
                    <a:pt x="111171" y="460650"/>
                  </a:lnTo>
                  <a:lnTo>
                    <a:pt x="103208" y="504358"/>
                  </a:lnTo>
                  <a:lnTo>
                    <a:pt x="95950" y="552083"/>
                  </a:lnTo>
                  <a:lnTo>
                    <a:pt x="89441" y="603487"/>
                  </a:lnTo>
                  <a:lnTo>
                    <a:pt x="83724" y="658233"/>
                  </a:lnTo>
                  <a:lnTo>
                    <a:pt x="78840" y="715984"/>
                  </a:lnTo>
                  <a:lnTo>
                    <a:pt x="74832" y="776403"/>
                  </a:lnTo>
                  <a:lnTo>
                    <a:pt x="71743" y="839151"/>
                  </a:lnTo>
                  <a:lnTo>
                    <a:pt x="69614" y="903892"/>
                  </a:lnTo>
                  <a:lnTo>
                    <a:pt x="68490" y="970288"/>
                  </a:lnTo>
                  <a:lnTo>
                    <a:pt x="68412" y="1038003"/>
                  </a:lnTo>
                  <a:lnTo>
                    <a:pt x="69422" y="1106698"/>
                  </a:lnTo>
                  <a:lnTo>
                    <a:pt x="68787" y="1117112"/>
                  </a:lnTo>
                  <a:lnTo>
                    <a:pt x="41282" y="1166699"/>
                  </a:lnTo>
                  <a:lnTo>
                    <a:pt x="29312" y="1213225"/>
                  </a:lnTo>
                  <a:lnTo>
                    <a:pt x="18946" y="1272589"/>
                  </a:lnTo>
                  <a:lnTo>
                    <a:pt x="10494" y="1343553"/>
                  </a:lnTo>
                  <a:lnTo>
                    <a:pt x="6136" y="1395450"/>
                  </a:lnTo>
                  <a:lnTo>
                    <a:pt x="2952" y="1448990"/>
                  </a:lnTo>
                  <a:lnTo>
                    <a:pt x="915" y="1503579"/>
                  </a:lnTo>
                  <a:lnTo>
                    <a:pt x="0" y="1558623"/>
                  </a:lnTo>
                  <a:lnTo>
                    <a:pt x="179" y="1613528"/>
                  </a:lnTo>
                  <a:lnTo>
                    <a:pt x="1428" y="1667701"/>
                  </a:lnTo>
                  <a:lnTo>
                    <a:pt x="3720" y="1720547"/>
                  </a:lnTo>
                  <a:lnTo>
                    <a:pt x="7030" y="1771474"/>
                  </a:lnTo>
                  <a:lnTo>
                    <a:pt x="11331" y="1819886"/>
                  </a:lnTo>
                  <a:lnTo>
                    <a:pt x="16597" y="1865191"/>
                  </a:lnTo>
                  <a:lnTo>
                    <a:pt x="22802" y="1906794"/>
                  </a:lnTo>
                  <a:lnTo>
                    <a:pt x="37926" y="1976521"/>
                  </a:lnTo>
                  <a:lnTo>
                    <a:pt x="31782" y="2021056"/>
                  </a:lnTo>
                  <a:lnTo>
                    <a:pt x="26655" y="2069334"/>
                  </a:lnTo>
                  <a:lnTo>
                    <a:pt x="22584" y="2120729"/>
                  </a:lnTo>
                  <a:lnTo>
                    <a:pt x="19605" y="2174614"/>
                  </a:lnTo>
                  <a:lnTo>
                    <a:pt x="17758" y="2230364"/>
                  </a:lnTo>
                  <a:lnTo>
                    <a:pt x="17079" y="2287350"/>
                  </a:lnTo>
                  <a:lnTo>
                    <a:pt x="17606" y="2344948"/>
                  </a:lnTo>
                  <a:lnTo>
                    <a:pt x="20061" y="2418437"/>
                  </a:lnTo>
                  <a:lnTo>
                    <a:pt x="24336" y="2486789"/>
                  </a:lnTo>
                  <a:lnTo>
                    <a:pt x="30256" y="2549169"/>
                  </a:lnTo>
                  <a:lnTo>
                    <a:pt x="37644" y="2604745"/>
                  </a:lnTo>
                  <a:lnTo>
                    <a:pt x="46324" y="2652685"/>
                  </a:lnTo>
                  <a:lnTo>
                    <a:pt x="56121" y="2692155"/>
                  </a:lnTo>
                  <a:lnTo>
                    <a:pt x="78359" y="2742354"/>
                  </a:lnTo>
                  <a:lnTo>
                    <a:pt x="90448" y="2751418"/>
                  </a:lnTo>
                  <a:lnTo>
                    <a:pt x="102950" y="2748681"/>
                  </a:lnTo>
                  <a:lnTo>
                    <a:pt x="112800" y="2837680"/>
                  </a:lnTo>
                  <a:lnTo>
                    <a:pt x="122208" y="2904638"/>
                  </a:lnTo>
                  <a:lnTo>
                    <a:pt x="132584" y="2964245"/>
                  </a:lnTo>
                  <a:lnTo>
                    <a:pt x="143815" y="3016329"/>
                  </a:lnTo>
                  <a:lnTo>
                    <a:pt x="155787" y="3060720"/>
                  </a:lnTo>
                  <a:lnTo>
                    <a:pt x="168387" y="3097247"/>
                  </a:lnTo>
                  <a:lnTo>
                    <a:pt x="195015" y="3146027"/>
                  </a:lnTo>
                  <a:lnTo>
                    <a:pt x="222791" y="3161304"/>
                  </a:lnTo>
                  <a:lnTo>
                    <a:pt x="236826" y="3155952"/>
                  </a:lnTo>
                  <a:lnTo>
                    <a:pt x="250807" y="3141712"/>
                  </a:lnTo>
                  <a:lnTo>
                    <a:pt x="264620" y="3118413"/>
                  </a:lnTo>
                  <a:lnTo>
                    <a:pt x="278153" y="3085884"/>
                  </a:lnTo>
                  <a:lnTo>
                    <a:pt x="291291" y="3043956"/>
                  </a:lnTo>
                  <a:lnTo>
                    <a:pt x="299571" y="3109873"/>
                  </a:lnTo>
                  <a:lnTo>
                    <a:pt x="308977" y="3169253"/>
                  </a:lnTo>
                  <a:lnTo>
                    <a:pt x="319406" y="3221613"/>
                  </a:lnTo>
                  <a:lnTo>
                    <a:pt x="330755" y="3266469"/>
                  </a:lnTo>
                  <a:lnTo>
                    <a:pt x="342923" y="3303339"/>
                  </a:lnTo>
                  <a:lnTo>
                    <a:pt x="369339" y="3351363"/>
                  </a:lnTo>
                  <a:lnTo>
                    <a:pt x="396274" y="3361830"/>
                  </a:lnTo>
                  <a:lnTo>
                    <a:pt x="409455" y="3353390"/>
                  </a:lnTo>
                  <a:lnTo>
                    <a:pt x="434687" y="3310957"/>
                  </a:lnTo>
                  <a:lnTo>
                    <a:pt x="457674" y="3236850"/>
                  </a:lnTo>
                  <a:lnTo>
                    <a:pt x="468047" y="3188816"/>
                  </a:lnTo>
                  <a:lnTo>
                    <a:pt x="477525" y="3133940"/>
                  </a:lnTo>
                  <a:lnTo>
                    <a:pt x="485998" y="3072582"/>
                  </a:lnTo>
                  <a:lnTo>
                    <a:pt x="493354" y="3005100"/>
                  </a:lnTo>
                  <a:lnTo>
                    <a:pt x="499481" y="2931854"/>
                  </a:lnTo>
                  <a:lnTo>
                    <a:pt x="504270" y="2853202"/>
                  </a:lnTo>
                  <a:lnTo>
                    <a:pt x="516692" y="2892838"/>
                  </a:lnTo>
                  <a:lnTo>
                    <a:pt x="529829" y="2921782"/>
                  </a:lnTo>
                  <a:lnTo>
                    <a:pt x="543489" y="2939677"/>
                  </a:lnTo>
                  <a:lnTo>
                    <a:pt x="557483" y="2946166"/>
                  </a:lnTo>
                  <a:lnTo>
                    <a:pt x="570295" y="2942002"/>
                  </a:lnTo>
                  <a:lnTo>
                    <a:pt x="594426" y="2906707"/>
                  </a:lnTo>
                  <a:lnTo>
                    <a:pt x="615930" y="2839248"/>
                  </a:lnTo>
                  <a:lnTo>
                    <a:pt x="625458" y="2794881"/>
                  </a:lnTo>
                  <a:lnTo>
                    <a:pt x="634041" y="2744181"/>
                  </a:lnTo>
                  <a:lnTo>
                    <a:pt x="641584" y="2687716"/>
                  </a:lnTo>
                  <a:lnTo>
                    <a:pt x="647992" y="2626056"/>
                  </a:lnTo>
                  <a:lnTo>
                    <a:pt x="653168" y="2559771"/>
                  </a:lnTo>
                  <a:lnTo>
                    <a:pt x="657018" y="2489429"/>
                  </a:lnTo>
                  <a:lnTo>
                    <a:pt x="659445" y="2415600"/>
                  </a:lnTo>
                  <a:lnTo>
                    <a:pt x="660353" y="2338852"/>
                  </a:lnTo>
                  <a:lnTo>
                    <a:pt x="675371" y="2319947"/>
                  </a:lnTo>
                  <a:lnTo>
                    <a:pt x="703501" y="2248894"/>
                  </a:lnTo>
                  <a:lnTo>
                    <a:pt x="716233" y="2197628"/>
                  </a:lnTo>
                  <a:lnTo>
                    <a:pt x="723763" y="2159889"/>
                  </a:lnTo>
                  <a:lnTo>
                    <a:pt x="730650" y="2119274"/>
                  </a:lnTo>
                  <a:lnTo>
                    <a:pt x="736890" y="2076041"/>
                  </a:lnTo>
                  <a:lnTo>
                    <a:pt x="742475" y="2030448"/>
                  </a:lnTo>
                  <a:lnTo>
                    <a:pt x="747402" y="1982756"/>
                  </a:lnTo>
                  <a:lnTo>
                    <a:pt x="751663" y="1933222"/>
                  </a:lnTo>
                  <a:lnTo>
                    <a:pt x="755253" y="1882107"/>
                  </a:lnTo>
                  <a:lnTo>
                    <a:pt x="758165" y="1829667"/>
                  </a:lnTo>
                  <a:lnTo>
                    <a:pt x="760396" y="1776164"/>
                  </a:lnTo>
                  <a:lnTo>
                    <a:pt x="761937" y="1721854"/>
                  </a:lnTo>
                  <a:lnTo>
                    <a:pt x="762784" y="1666998"/>
                  </a:lnTo>
                  <a:lnTo>
                    <a:pt x="762931" y="1611854"/>
                  </a:lnTo>
                  <a:lnTo>
                    <a:pt x="762373" y="1556681"/>
                  </a:lnTo>
                  <a:lnTo>
                    <a:pt x="761102" y="1501738"/>
                  </a:lnTo>
                  <a:lnTo>
                    <a:pt x="759113" y="1447284"/>
                  </a:lnTo>
                  <a:lnTo>
                    <a:pt x="756402" y="1393578"/>
                  </a:lnTo>
                  <a:lnTo>
                    <a:pt x="752961" y="1340878"/>
                  </a:lnTo>
                  <a:lnTo>
                    <a:pt x="748785" y="1289444"/>
                  </a:lnTo>
                  <a:lnTo>
                    <a:pt x="743868" y="1239534"/>
                  </a:lnTo>
                  <a:lnTo>
                    <a:pt x="738204" y="1191407"/>
                  </a:lnTo>
                  <a:lnTo>
                    <a:pt x="740601" y="1154736"/>
                  </a:lnTo>
                  <a:lnTo>
                    <a:pt x="742522" y="1117112"/>
                  </a:lnTo>
                  <a:lnTo>
                    <a:pt x="744807" y="1052421"/>
                  </a:lnTo>
                  <a:lnTo>
                    <a:pt x="745815" y="987963"/>
                  </a:lnTo>
                  <a:lnTo>
                    <a:pt x="745597" y="924260"/>
                  </a:lnTo>
                  <a:lnTo>
                    <a:pt x="744203" y="861832"/>
                  </a:lnTo>
                  <a:lnTo>
                    <a:pt x="741682" y="801200"/>
                  </a:lnTo>
                  <a:lnTo>
                    <a:pt x="738083" y="742885"/>
                  </a:lnTo>
                  <a:lnTo>
                    <a:pt x="733457" y="687408"/>
                  </a:lnTo>
                  <a:lnTo>
                    <a:pt x="727854" y="635290"/>
                  </a:lnTo>
                  <a:lnTo>
                    <a:pt x="721322" y="587052"/>
                  </a:lnTo>
                  <a:lnTo>
                    <a:pt x="713912" y="543215"/>
                  </a:lnTo>
                  <a:lnTo>
                    <a:pt x="705673" y="504299"/>
                  </a:lnTo>
                  <a:lnTo>
                    <a:pt x="686909" y="443319"/>
                  </a:lnTo>
                  <a:lnTo>
                    <a:pt x="676482" y="422295"/>
                  </a:lnTo>
                  <a:lnTo>
                    <a:pt x="674161" y="364679"/>
                  </a:lnTo>
                  <a:lnTo>
                    <a:pt x="670781" y="309392"/>
                  </a:lnTo>
                  <a:lnTo>
                    <a:pt x="666386" y="256941"/>
                  </a:lnTo>
                  <a:lnTo>
                    <a:pt x="661016" y="207834"/>
                  </a:lnTo>
                  <a:lnTo>
                    <a:pt x="654716" y="162580"/>
                  </a:lnTo>
                  <a:lnTo>
                    <a:pt x="647526" y="121686"/>
                  </a:lnTo>
                  <a:lnTo>
                    <a:pt x="634892" y="68351"/>
                  </a:lnTo>
                  <a:lnTo>
                    <a:pt x="621265" y="30405"/>
                  </a:lnTo>
                  <a:lnTo>
                    <a:pt x="606985" y="7678"/>
                  </a:lnTo>
                  <a:lnTo>
                    <a:pt x="592394" y="0"/>
                  </a:lnTo>
                  <a:close/>
                </a:path>
              </a:pathLst>
            </a:custGeom>
            <a:solidFill>
              <a:srgbClr val="DCE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63">
              <a:extLst>
                <a:ext uri="{FF2B5EF4-FFF2-40B4-BE49-F238E27FC236}">
                  <a16:creationId xmlns:a16="http://schemas.microsoft.com/office/drawing/2014/main" id="{E36DE217-CCD5-14FE-C1D1-E427D57101E5}"/>
                </a:ext>
              </a:extLst>
            </p:cNvPr>
            <p:cNvSpPr/>
            <p:nvPr/>
          </p:nvSpPr>
          <p:spPr>
            <a:xfrm>
              <a:off x="8296829" y="175493"/>
              <a:ext cx="763270" cy="3362325"/>
            </a:xfrm>
            <a:custGeom>
              <a:avLst/>
              <a:gdLst/>
              <a:ahLst/>
              <a:cxnLst/>
              <a:rect l="l" t="t" r="r" b="b"/>
              <a:pathLst>
                <a:path w="763270" h="3362325">
                  <a:moveTo>
                    <a:pt x="69422" y="1106698"/>
                  </a:moveTo>
                  <a:lnTo>
                    <a:pt x="68412" y="1038003"/>
                  </a:lnTo>
                  <a:lnTo>
                    <a:pt x="68490" y="970288"/>
                  </a:lnTo>
                  <a:lnTo>
                    <a:pt x="69614" y="903892"/>
                  </a:lnTo>
                  <a:lnTo>
                    <a:pt x="71743" y="839151"/>
                  </a:lnTo>
                  <a:lnTo>
                    <a:pt x="74832" y="776403"/>
                  </a:lnTo>
                  <a:lnTo>
                    <a:pt x="78840" y="715984"/>
                  </a:lnTo>
                  <a:lnTo>
                    <a:pt x="83724" y="658233"/>
                  </a:lnTo>
                  <a:lnTo>
                    <a:pt x="89441" y="603487"/>
                  </a:lnTo>
                  <a:lnTo>
                    <a:pt x="95950" y="552083"/>
                  </a:lnTo>
                  <a:lnTo>
                    <a:pt x="103208" y="504358"/>
                  </a:lnTo>
                  <a:lnTo>
                    <a:pt x="111171" y="460650"/>
                  </a:lnTo>
                  <a:lnTo>
                    <a:pt x="119799" y="421296"/>
                  </a:lnTo>
                  <a:lnTo>
                    <a:pt x="138874" y="357000"/>
                  </a:lnTo>
                  <a:lnTo>
                    <a:pt x="160095" y="314168"/>
                  </a:lnTo>
                  <a:lnTo>
                    <a:pt x="191221" y="295468"/>
                  </a:lnTo>
                  <a:lnTo>
                    <a:pt x="210789" y="308995"/>
                  </a:lnTo>
                  <a:lnTo>
                    <a:pt x="229714" y="341739"/>
                  </a:lnTo>
                  <a:lnTo>
                    <a:pt x="247603" y="393212"/>
                  </a:lnTo>
                  <a:lnTo>
                    <a:pt x="255027" y="322281"/>
                  </a:lnTo>
                  <a:lnTo>
                    <a:pt x="263867" y="260189"/>
                  </a:lnTo>
                  <a:lnTo>
                    <a:pt x="273927" y="207299"/>
                  </a:lnTo>
                  <a:lnTo>
                    <a:pt x="285013" y="163975"/>
                  </a:lnTo>
                  <a:lnTo>
                    <a:pt x="309475" y="107474"/>
                  </a:lnTo>
                  <a:lnTo>
                    <a:pt x="335686" y="93591"/>
                  </a:lnTo>
                  <a:lnTo>
                    <a:pt x="348958" y="103538"/>
                  </a:lnTo>
                  <a:lnTo>
                    <a:pt x="374857" y="159024"/>
                  </a:lnTo>
                  <a:lnTo>
                    <a:pt x="386351" y="202458"/>
                  </a:lnTo>
                  <a:lnTo>
                    <a:pt x="396701" y="255417"/>
                  </a:lnTo>
                  <a:lnTo>
                    <a:pt x="403971" y="184339"/>
                  </a:lnTo>
                  <a:lnTo>
                    <a:pt x="412973" y="123895"/>
                  </a:lnTo>
                  <a:lnTo>
                    <a:pt x="423413" y="74673"/>
                  </a:lnTo>
                  <a:lnTo>
                    <a:pt x="435002" y="37260"/>
                  </a:lnTo>
                  <a:lnTo>
                    <a:pt x="460455" y="213"/>
                  </a:lnTo>
                  <a:lnTo>
                    <a:pt x="473737" y="1753"/>
                  </a:lnTo>
                  <a:lnTo>
                    <a:pt x="499952" y="47899"/>
                  </a:lnTo>
                  <a:lnTo>
                    <a:pt x="514636" y="105398"/>
                  </a:lnTo>
                  <a:lnTo>
                    <a:pt x="526749" y="181376"/>
                  </a:lnTo>
                  <a:lnTo>
                    <a:pt x="537765" y="116366"/>
                  </a:lnTo>
                  <a:lnTo>
                    <a:pt x="550179" y="65553"/>
                  </a:lnTo>
                  <a:lnTo>
                    <a:pt x="563650" y="29108"/>
                  </a:lnTo>
                  <a:lnTo>
                    <a:pt x="577835" y="7200"/>
                  </a:lnTo>
                  <a:lnTo>
                    <a:pt x="592394" y="0"/>
                  </a:lnTo>
                  <a:lnTo>
                    <a:pt x="606985" y="7678"/>
                  </a:lnTo>
                  <a:lnTo>
                    <a:pt x="634892" y="68351"/>
                  </a:lnTo>
                  <a:lnTo>
                    <a:pt x="647526" y="121686"/>
                  </a:lnTo>
                  <a:lnTo>
                    <a:pt x="654716" y="162580"/>
                  </a:lnTo>
                  <a:lnTo>
                    <a:pt x="661016" y="207834"/>
                  </a:lnTo>
                  <a:lnTo>
                    <a:pt x="666386" y="256941"/>
                  </a:lnTo>
                  <a:lnTo>
                    <a:pt x="670781" y="309392"/>
                  </a:lnTo>
                  <a:lnTo>
                    <a:pt x="674161" y="364679"/>
                  </a:lnTo>
                  <a:lnTo>
                    <a:pt x="676482" y="422295"/>
                  </a:lnTo>
                  <a:lnTo>
                    <a:pt x="686909" y="443319"/>
                  </a:lnTo>
                  <a:lnTo>
                    <a:pt x="705673" y="504299"/>
                  </a:lnTo>
                  <a:lnTo>
                    <a:pt x="713912" y="543215"/>
                  </a:lnTo>
                  <a:lnTo>
                    <a:pt x="721322" y="587052"/>
                  </a:lnTo>
                  <a:lnTo>
                    <a:pt x="727854" y="635290"/>
                  </a:lnTo>
                  <a:lnTo>
                    <a:pt x="733457" y="687408"/>
                  </a:lnTo>
                  <a:lnTo>
                    <a:pt x="738083" y="742885"/>
                  </a:lnTo>
                  <a:lnTo>
                    <a:pt x="741682" y="801200"/>
                  </a:lnTo>
                  <a:lnTo>
                    <a:pt x="744203" y="861832"/>
                  </a:lnTo>
                  <a:lnTo>
                    <a:pt x="745597" y="924260"/>
                  </a:lnTo>
                  <a:lnTo>
                    <a:pt x="745815" y="987963"/>
                  </a:lnTo>
                  <a:lnTo>
                    <a:pt x="744807" y="1052421"/>
                  </a:lnTo>
                  <a:lnTo>
                    <a:pt x="742522" y="1117112"/>
                  </a:lnTo>
                  <a:lnTo>
                    <a:pt x="739468" y="1173190"/>
                  </a:lnTo>
                  <a:lnTo>
                    <a:pt x="738204" y="1191407"/>
                  </a:lnTo>
                  <a:lnTo>
                    <a:pt x="743868" y="1239534"/>
                  </a:lnTo>
                  <a:lnTo>
                    <a:pt x="748785" y="1289444"/>
                  </a:lnTo>
                  <a:lnTo>
                    <a:pt x="752961" y="1340878"/>
                  </a:lnTo>
                  <a:lnTo>
                    <a:pt x="756402" y="1393578"/>
                  </a:lnTo>
                  <a:lnTo>
                    <a:pt x="759113" y="1447284"/>
                  </a:lnTo>
                  <a:lnTo>
                    <a:pt x="761102" y="1501738"/>
                  </a:lnTo>
                  <a:lnTo>
                    <a:pt x="762373" y="1556681"/>
                  </a:lnTo>
                  <a:lnTo>
                    <a:pt x="762931" y="1611854"/>
                  </a:lnTo>
                  <a:lnTo>
                    <a:pt x="762784" y="1666998"/>
                  </a:lnTo>
                  <a:lnTo>
                    <a:pt x="761937" y="1721854"/>
                  </a:lnTo>
                  <a:lnTo>
                    <a:pt x="760396" y="1776164"/>
                  </a:lnTo>
                  <a:lnTo>
                    <a:pt x="758165" y="1829667"/>
                  </a:lnTo>
                  <a:lnTo>
                    <a:pt x="755253" y="1882107"/>
                  </a:lnTo>
                  <a:lnTo>
                    <a:pt x="751663" y="1933222"/>
                  </a:lnTo>
                  <a:lnTo>
                    <a:pt x="747402" y="1982756"/>
                  </a:lnTo>
                  <a:lnTo>
                    <a:pt x="742475" y="2030448"/>
                  </a:lnTo>
                  <a:lnTo>
                    <a:pt x="736890" y="2076041"/>
                  </a:lnTo>
                  <a:lnTo>
                    <a:pt x="730650" y="2119274"/>
                  </a:lnTo>
                  <a:lnTo>
                    <a:pt x="723763" y="2159889"/>
                  </a:lnTo>
                  <a:lnTo>
                    <a:pt x="716233" y="2197628"/>
                  </a:lnTo>
                  <a:lnTo>
                    <a:pt x="703501" y="2248894"/>
                  </a:lnTo>
                  <a:lnTo>
                    <a:pt x="689817" y="2289814"/>
                  </a:lnTo>
                  <a:lnTo>
                    <a:pt x="660353" y="2338852"/>
                  </a:lnTo>
                  <a:lnTo>
                    <a:pt x="659445" y="2415600"/>
                  </a:lnTo>
                  <a:lnTo>
                    <a:pt x="657018" y="2489429"/>
                  </a:lnTo>
                  <a:lnTo>
                    <a:pt x="653168" y="2559771"/>
                  </a:lnTo>
                  <a:lnTo>
                    <a:pt x="647992" y="2626056"/>
                  </a:lnTo>
                  <a:lnTo>
                    <a:pt x="641584" y="2687716"/>
                  </a:lnTo>
                  <a:lnTo>
                    <a:pt x="634041" y="2744181"/>
                  </a:lnTo>
                  <a:lnTo>
                    <a:pt x="625458" y="2794881"/>
                  </a:lnTo>
                  <a:lnTo>
                    <a:pt x="615930" y="2839248"/>
                  </a:lnTo>
                  <a:lnTo>
                    <a:pt x="605555" y="2876713"/>
                  </a:lnTo>
                  <a:lnTo>
                    <a:pt x="582641" y="2928659"/>
                  </a:lnTo>
                  <a:lnTo>
                    <a:pt x="557483" y="2946166"/>
                  </a:lnTo>
                  <a:lnTo>
                    <a:pt x="543489" y="2939677"/>
                  </a:lnTo>
                  <a:lnTo>
                    <a:pt x="529829" y="2921782"/>
                  </a:lnTo>
                  <a:lnTo>
                    <a:pt x="516692" y="2892838"/>
                  </a:lnTo>
                  <a:lnTo>
                    <a:pt x="504270" y="2853202"/>
                  </a:lnTo>
                  <a:lnTo>
                    <a:pt x="499481" y="2931854"/>
                  </a:lnTo>
                  <a:lnTo>
                    <a:pt x="493354" y="3005100"/>
                  </a:lnTo>
                  <a:lnTo>
                    <a:pt x="485998" y="3072582"/>
                  </a:lnTo>
                  <a:lnTo>
                    <a:pt x="477525" y="3133940"/>
                  </a:lnTo>
                  <a:lnTo>
                    <a:pt x="468047" y="3188816"/>
                  </a:lnTo>
                  <a:lnTo>
                    <a:pt x="457674" y="3236850"/>
                  </a:lnTo>
                  <a:lnTo>
                    <a:pt x="446517" y="3277684"/>
                  </a:lnTo>
                  <a:lnTo>
                    <a:pt x="422296" y="3336312"/>
                  </a:lnTo>
                  <a:lnTo>
                    <a:pt x="396274" y="3361830"/>
                  </a:lnTo>
                  <a:lnTo>
                    <a:pt x="382865" y="3361274"/>
                  </a:lnTo>
                  <a:lnTo>
                    <a:pt x="355807" y="3331738"/>
                  </a:lnTo>
                  <a:lnTo>
                    <a:pt x="330755" y="3266469"/>
                  </a:lnTo>
                  <a:lnTo>
                    <a:pt x="319406" y="3221613"/>
                  </a:lnTo>
                  <a:lnTo>
                    <a:pt x="308977" y="3169253"/>
                  </a:lnTo>
                  <a:lnTo>
                    <a:pt x="299571" y="3109873"/>
                  </a:lnTo>
                  <a:lnTo>
                    <a:pt x="291291" y="3043956"/>
                  </a:lnTo>
                  <a:lnTo>
                    <a:pt x="278153" y="3085884"/>
                  </a:lnTo>
                  <a:lnTo>
                    <a:pt x="264620" y="3118413"/>
                  </a:lnTo>
                  <a:lnTo>
                    <a:pt x="250807" y="3141712"/>
                  </a:lnTo>
                  <a:lnTo>
                    <a:pt x="236826" y="3155952"/>
                  </a:lnTo>
                  <a:lnTo>
                    <a:pt x="222791" y="3161304"/>
                  </a:lnTo>
                  <a:lnTo>
                    <a:pt x="208816" y="3157939"/>
                  </a:lnTo>
                  <a:lnTo>
                    <a:pt x="181500" y="3125740"/>
                  </a:lnTo>
                  <a:lnTo>
                    <a:pt x="155787" y="3060720"/>
                  </a:lnTo>
                  <a:lnTo>
                    <a:pt x="143815" y="3016329"/>
                  </a:lnTo>
                  <a:lnTo>
                    <a:pt x="132584" y="2964245"/>
                  </a:lnTo>
                  <a:lnTo>
                    <a:pt x="122208" y="2904638"/>
                  </a:lnTo>
                  <a:lnTo>
                    <a:pt x="112800" y="2837680"/>
                  </a:lnTo>
                  <a:lnTo>
                    <a:pt x="104474" y="2763540"/>
                  </a:lnTo>
                  <a:lnTo>
                    <a:pt x="103966" y="2758587"/>
                  </a:lnTo>
                  <a:lnTo>
                    <a:pt x="103458" y="2753634"/>
                  </a:lnTo>
                  <a:lnTo>
                    <a:pt x="102950" y="2748681"/>
                  </a:lnTo>
                  <a:lnTo>
                    <a:pt x="90448" y="2751418"/>
                  </a:lnTo>
                  <a:lnTo>
                    <a:pt x="78359" y="2742354"/>
                  </a:lnTo>
                  <a:lnTo>
                    <a:pt x="56121" y="2692155"/>
                  </a:lnTo>
                  <a:lnTo>
                    <a:pt x="46324" y="2652685"/>
                  </a:lnTo>
                  <a:lnTo>
                    <a:pt x="37644" y="2604745"/>
                  </a:lnTo>
                  <a:lnTo>
                    <a:pt x="30256" y="2549169"/>
                  </a:lnTo>
                  <a:lnTo>
                    <a:pt x="24336" y="2486789"/>
                  </a:lnTo>
                  <a:lnTo>
                    <a:pt x="20061" y="2418437"/>
                  </a:lnTo>
                  <a:lnTo>
                    <a:pt x="17606" y="2344948"/>
                  </a:lnTo>
                  <a:lnTo>
                    <a:pt x="17079" y="2287350"/>
                  </a:lnTo>
                  <a:lnTo>
                    <a:pt x="17758" y="2230364"/>
                  </a:lnTo>
                  <a:lnTo>
                    <a:pt x="19605" y="2174614"/>
                  </a:lnTo>
                  <a:lnTo>
                    <a:pt x="22584" y="2120729"/>
                  </a:lnTo>
                  <a:lnTo>
                    <a:pt x="26655" y="2069334"/>
                  </a:lnTo>
                  <a:lnTo>
                    <a:pt x="31782" y="2021056"/>
                  </a:lnTo>
                  <a:lnTo>
                    <a:pt x="37926" y="1976521"/>
                  </a:lnTo>
                  <a:lnTo>
                    <a:pt x="29920" y="1944102"/>
                  </a:lnTo>
                  <a:lnTo>
                    <a:pt x="16597" y="1865191"/>
                  </a:lnTo>
                  <a:lnTo>
                    <a:pt x="11331" y="1819886"/>
                  </a:lnTo>
                  <a:lnTo>
                    <a:pt x="7030" y="1771474"/>
                  </a:lnTo>
                  <a:lnTo>
                    <a:pt x="3720" y="1720547"/>
                  </a:lnTo>
                  <a:lnTo>
                    <a:pt x="1428" y="1667701"/>
                  </a:lnTo>
                  <a:lnTo>
                    <a:pt x="179" y="1613528"/>
                  </a:lnTo>
                  <a:lnTo>
                    <a:pt x="0" y="1558623"/>
                  </a:lnTo>
                  <a:lnTo>
                    <a:pt x="915" y="1503579"/>
                  </a:lnTo>
                  <a:lnTo>
                    <a:pt x="2952" y="1448990"/>
                  </a:lnTo>
                  <a:lnTo>
                    <a:pt x="6136" y="1395450"/>
                  </a:lnTo>
                  <a:lnTo>
                    <a:pt x="10494" y="1343553"/>
                  </a:lnTo>
                  <a:lnTo>
                    <a:pt x="18946" y="1272589"/>
                  </a:lnTo>
                  <a:lnTo>
                    <a:pt x="29312" y="1213225"/>
                  </a:lnTo>
                  <a:lnTo>
                    <a:pt x="41282" y="1166699"/>
                  </a:lnTo>
                  <a:lnTo>
                    <a:pt x="68787" y="1117112"/>
                  </a:lnTo>
                  <a:lnTo>
                    <a:pt x="69422" y="1106698"/>
                  </a:lnTo>
                  <a:close/>
                </a:path>
                <a:path w="763270" h="3362325">
                  <a:moveTo>
                    <a:pt x="83392" y="2025543"/>
                  </a:moveTo>
                  <a:lnTo>
                    <a:pt x="71710" y="2025609"/>
                  </a:lnTo>
                  <a:lnTo>
                    <a:pt x="60230" y="2015113"/>
                  </a:lnTo>
                  <a:lnTo>
                    <a:pt x="49156" y="1994307"/>
                  </a:lnTo>
                  <a:lnTo>
                    <a:pt x="38688" y="1963440"/>
                  </a:lnTo>
                </a:path>
                <a:path w="763270" h="3362325">
                  <a:moveTo>
                    <a:pt x="122762" y="2704231"/>
                  </a:moveTo>
                  <a:lnTo>
                    <a:pt x="118027" y="2714536"/>
                  </a:lnTo>
                  <a:lnTo>
                    <a:pt x="113174" y="2722948"/>
                  </a:lnTo>
                  <a:lnTo>
                    <a:pt x="108225" y="2729431"/>
                  </a:lnTo>
                  <a:lnTo>
                    <a:pt x="103204" y="2733949"/>
                  </a:lnTo>
                </a:path>
                <a:path w="763270" h="3362325">
                  <a:moveTo>
                    <a:pt x="291291" y="3030367"/>
                  </a:moveTo>
                  <a:lnTo>
                    <a:pt x="287838" y="2998016"/>
                  </a:lnTo>
                  <a:lnTo>
                    <a:pt x="284719" y="2964629"/>
                  </a:lnTo>
                  <a:lnTo>
                    <a:pt x="281933" y="2930265"/>
                  </a:lnTo>
                  <a:lnTo>
                    <a:pt x="279480" y="2894985"/>
                  </a:lnTo>
                </a:path>
                <a:path w="763270" h="3362325">
                  <a:moveTo>
                    <a:pt x="509096" y="2692801"/>
                  </a:moveTo>
                  <a:lnTo>
                    <a:pt x="508380" y="2730431"/>
                  </a:lnTo>
                  <a:lnTo>
                    <a:pt x="507366" y="2767810"/>
                  </a:lnTo>
                  <a:lnTo>
                    <a:pt x="506042" y="2804833"/>
                  </a:lnTo>
                  <a:lnTo>
                    <a:pt x="504397" y="2841391"/>
                  </a:lnTo>
                </a:path>
                <a:path w="763270" h="3362325">
                  <a:moveTo>
                    <a:pt x="602568" y="1774718"/>
                  </a:moveTo>
                  <a:lnTo>
                    <a:pt x="620530" y="1841663"/>
                  </a:lnTo>
                  <a:lnTo>
                    <a:pt x="628423" y="1882478"/>
                  </a:lnTo>
                  <a:lnTo>
                    <a:pt x="635537" y="1927629"/>
                  </a:lnTo>
                  <a:lnTo>
                    <a:pt x="641828" y="1976699"/>
                  </a:lnTo>
                  <a:lnTo>
                    <a:pt x="647256" y="2029268"/>
                  </a:lnTo>
                  <a:lnTo>
                    <a:pt x="651778" y="2084918"/>
                  </a:lnTo>
                  <a:lnTo>
                    <a:pt x="655352" y="2143231"/>
                  </a:lnTo>
                  <a:lnTo>
                    <a:pt x="657937" y="2203789"/>
                  </a:lnTo>
                  <a:lnTo>
                    <a:pt x="659491" y="2266172"/>
                  </a:lnTo>
                  <a:lnTo>
                    <a:pt x="659972" y="2329962"/>
                  </a:lnTo>
                </a:path>
                <a:path w="763270" h="3362325">
                  <a:moveTo>
                    <a:pt x="737823" y="1183279"/>
                  </a:moveTo>
                  <a:lnTo>
                    <a:pt x="732977" y="1241699"/>
                  </a:lnTo>
                  <a:lnTo>
                    <a:pt x="727060" y="1296214"/>
                  </a:lnTo>
                  <a:lnTo>
                    <a:pt x="720142" y="1346299"/>
                  </a:lnTo>
                  <a:lnTo>
                    <a:pt x="712296" y="1391432"/>
                  </a:lnTo>
                </a:path>
                <a:path w="763270" h="3362325">
                  <a:moveTo>
                    <a:pt x="676609" y="410611"/>
                  </a:moveTo>
                  <a:lnTo>
                    <a:pt x="677200" y="435007"/>
                  </a:lnTo>
                  <a:lnTo>
                    <a:pt x="677625" y="459570"/>
                  </a:lnTo>
                  <a:lnTo>
                    <a:pt x="677859" y="484227"/>
                  </a:lnTo>
                  <a:lnTo>
                    <a:pt x="677879" y="508909"/>
                  </a:lnTo>
                </a:path>
                <a:path w="763270" h="3362325">
                  <a:moveTo>
                    <a:pt x="513541" y="295930"/>
                  </a:moveTo>
                  <a:lnTo>
                    <a:pt x="516228" y="262466"/>
                  </a:lnTo>
                  <a:lnTo>
                    <a:pt x="519320" y="230335"/>
                  </a:lnTo>
                  <a:lnTo>
                    <a:pt x="522792" y="199632"/>
                  </a:lnTo>
                  <a:lnTo>
                    <a:pt x="526622" y="170454"/>
                  </a:lnTo>
                </a:path>
                <a:path w="763270" h="3362325">
                  <a:moveTo>
                    <a:pt x="391113" y="355620"/>
                  </a:moveTo>
                  <a:lnTo>
                    <a:pt x="392302" y="327750"/>
                  </a:lnTo>
                  <a:lnTo>
                    <a:pt x="393764" y="300391"/>
                  </a:lnTo>
                  <a:lnTo>
                    <a:pt x="395489" y="273628"/>
                  </a:lnTo>
                  <a:lnTo>
                    <a:pt x="397463" y="247543"/>
                  </a:lnTo>
                </a:path>
                <a:path w="763270" h="3362325">
                  <a:moveTo>
                    <a:pt x="247476" y="392450"/>
                  </a:moveTo>
                  <a:lnTo>
                    <a:pt x="253640" y="415485"/>
                  </a:lnTo>
                  <a:lnTo>
                    <a:pt x="259541" y="440710"/>
                  </a:lnTo>
                  <a:lnTo>
                    <a:pt x="265157" y="468031"/>
                  </a:lnTo>
                  <a:lnTo>
                    <a:pt x="270463" y="497352"/>
                  </a:lnTo>
                </a:path>
                <a:path w="763270" h="3362325">
                  <a:moveTo>
                    <a:pt x="73359" y="1217061"/>
                  </a:moveTo>
                  <a:lnTo>
                    <a:pt x="72101" y="1189851"/>
                  </a:lnTo>
                  <a:lnTo>
                    <a:pt x="71010" y="1162356"/>
                  </a:lnTo>
                  <a:lnTo>
                    <a:pt x="70109" y="1134622"/>
                  </a:lnTo>
                  <a:lnTo>
                    <a:pt x="69422" y="1106698"/>
                  </a:lnTo>
                </a:path>
              </a:pathLst>
            </a:custGeom>
            <a:ln w="25400">
              <a:solidFill>
                <a:srgbClr val="94B3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64">
              <a:extLst>
                <a:ext uri="{FF2B5EF4-FFF2-40B4-BE49-F238E27FC236}">
                  <a16:creationId xmlns:a16="http://schemas.microsoft.com/office/drawing/2014/main" id="{64CF16A1-82F2-2D44-B36E-00107D10D716}"/>
                </a:ext>
              </a:extLst>
            </p:cNvPr>
            <p:cNvSpPr/>
            <p:nvPr/>
          </p:nvSpPr>
          <p:spPr>
            <a:xfrm>
              <a:off x="8941307" y="685799"/>
              <a:ext cx="1270000" cy="1998345"/>
            </a:xfrm>
            <a:custGeom>
              <a:avLst/>
              <a:gdLst/>
              <a:ahLst/>
              <a:cxnLst/>
              <a:rect l="l" t="t" r="r" b="b"/>
              <a:pathLst>
                <a:path w="1270000" h="1998345">
                  <a:moveTo>
                    <a:pt x="1269873" y="0"/>
                  </a:moveTo>
                  <a:lnTo>
                    <a:pt x="22860" y="6223"/>
                  </a:lnTo>
                </a:path>
                <a:path w="1270000" h="1998345">
                  <a:moveTo>
                    <a:pt x="1247013" y="1991867"/>
                  </a:moveTo>
                  <a:lnTo>
                    <a:pt x="0" y="199809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65">
            <a:extLst>
              <a:ext uri="{FF2B5EF4-FFF2-40B4-BE49-F238E27FC236}">
                <a16:creationId xmlns:a16="http://schemas.microsoft.com/office/drawing/2014/main" id="{D9F2504B-436A-A46A-7047-2931B27F9A8D}"/>
              </a:ext>
            </a:extLst>
          </p:cNvPr>
          <p:cNvSpPr txBox="1"/>
          <p:nvPr/>
        </p:nvSpPr>
        <p:spPr>
          <a:xfrm>
            <a:off x="4308475" y="1695145"/>
            <a:ext cx="12973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223.1.1.4</a:t>
            </a:r>
            <a:endParaRPr sz="2400">
              <a:latin typeface="Arial"/>
              <a:cs typeface="Arial"/>
            </a:endParaRPr>
          </a:p>
        </p:txBody>
      </p:sp>
      <p:sp>
        <p:nvSpPr>
          <p:cNvPr id="79" name="object 66">
            <a:extLst>
              <a:ext uri="{FF2B5EF4-FFF2-40B4-BE49-F238E27FC236}">
                <a16:creationId xmlns:a16="http://schemas.microsoft.com/office/drawing/2014/main" id="{14728C86-9DEA-EF3D-BB5F-29C1680C1C07}"/>
              </a:ext>
            </a:extLst>
          </p:cNvPr>
          <p:cNvSpPr txBox="1"/>
          <p:nvPr/>
        </p:nvSpPr>
        <p:spPr>
          <a:xfrm>
            <a:off x="6645020" y="1667332"/>
            <a:ext cx="12973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223.1.2.9</a:t>
            </a:r>
            <a:endParaRPr sz="2400">
              <a:latin typeface="Arial"/>
              <a:cs typeface="Arial"/>
            </a:endParaRPr>
          </a:p>
        </p:txBody>
      </p:sp>
      <p:sp>
        <p:nvSpPr>
          <p:cNvPr id="80" name="object 67">
            <a:extLst>
              <a:ext uri="{FF2B5EF4-FFF2-40B4-BE49-F238E27FC236}">
                <a16:creationId xmlns:a16="http://schemas.microsoft.com/office/drawing/2014/main" id="{140A7326-5483-18F3-3230-2DB394E2A5ED}"/>
              </a:ext>
            </a:extLst>
          </p:cNvPr>
          <p:cNvSpPr txBox="1"/>
          <p:nvPr/>
        </p:nvSpPr>
        <p:spPr>
          <a:xfrm>
            <a:off x="4390390" y="3096005"/>
            <a:ext cx="1465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223.1.3.27</a:t>
            </a:r>
            <a:endParaRPr sz="2400">
              <a:latin typeface="Arial"/>
              <a:cs typeface="Arial"/>
            </a:endParaRPr>
          </a:p>
        </p:txBody>
      </p:sp>
      <p:sp>
        <p:nvSpPr>
          <p:cNvPr id="81" name="object 68">
            <a:extLst>
              <a:ext uri="{FF2B5EF4-FFF2-40B4-BE49-F238E27FC236}">
                <a16:creationId xmlns:a16="http://schemas.microsoft.com/office/drawing/2014/main" id="{77AB4836-8EFF-2C6C-9A39-D5BCE7CB074F}"/>
              </a:ext>
            </a:extLst>
          </p:cNvPr>
          <p:cNvSpPr txBox="1">
            <a:spLocks/>
          </p:cNvSpPr>
          <p:nvPr/>
        </p:nvSpPr>
        <p:spPr>
          <a:xfrm>
            <a:off x="10163302" y="1319276"/>
            <a:ext cx="1296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spc="-10"/>
              <a:t>223.1.2.1</a:t>
            </a:r>
            <a:endParaRPr lang="en-US" sz="2400"/>
          </a:p>
        </p:txBody>
      </p:sp>
      <p:sp>
        <p:nvSpPr>
          <p:cNvPr id="82" name="object 69">
            <a:extLst>
              <a:ext uri="{FF2B5EF4-FFF2-40B4-BE49-F238E27FC236}">
                <a16:creationId xmlns:a16="http://schemas.microsoft.com/office/drawing/2014/main" id="{999A6C65-DB0C-F6D1-5370-68C67124E9FE}"/>
              </a:ext>
            </a:extLst>
          </p:cNvPr>
          <p:cNvSpPr txBox="1"/>
          <p:nvPr/>
        </p:nvSpPr>
        <p:spPr>
          <a:xfrm>
            <a:off x="10081386" y="2953639"/>
            <a:ext cx="1296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223.1.2.2</a:t>
            </a:r>
            <a:endParaRPr sz="2400">
              <a:latin typeface="Arial"/>
              <a:cs typeface="Arial"/>
            </a:endParaRPr>
          </a:p>
        </p:txBody>
      </p:sp>
      <p:sp>
        <p:nvSpPr>
          <p:cNvPr id="83" name="object 70">
            <a:extLst>
              <a:ext uri="{FF2B5EF4-FFF2-40B4-BE49-F238E27FC236}">
                <a16:creationId xmlns:a16="http://schemas.microsoft.com/office/drawing/2014/main" id="{A5950BD8-15FC-AAC2-24B5-DB23AAEB4603}"/>
              </a:ext>
            </a:extLst>
          </p:cNvPr>
          <p:cNvSpPr txBox="1"/>
          <p:nvPr/>
        </p:nvSpPr>
        <p:spPr>
          <a:xfrm>
            <a:off x="458520" y="3668014"/>
            <a:ext cx="1296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223.1.1.2</a:t>
            </a:r>
            <a:endParaRPr sz="2400">
              <a:latin typeface="Arial"/>
              <a:cs typeface="Arial"/>
            </a:endParaRPr>
          </a:p>
        </p:txBody>
      </p:sp>
      <p:sp>
        <p:nvSpPr>
          <p:cNvPr id="84" name="object 71">
            <a:extLst>
              <a:ext uri="{FF2B5EF4-FFF2-40B4-BE49-F238E27FC236}">
                <a16:creationId xmlns:a16="http://schemas.microsoft.com/office/drawing/2014/main" id="{CBFCA720-940E-9E8A-C26C-80F5B552ADAA}"/>
              </a:ext>
            </a:extLst>
          </p:cNvPr>
          <p:cNvSpPr txBox="1"/>
          <p:nvPr/>
        </p:nvSpPr>
        <p:spPr>
          <a:xfrm>
            <a:off x="498144" y="1472310"/>
            <a:ext cx="1296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Arial"/>
                <a:cs typeface="Arial"/>
              </a:rPr>
              <a:t>223.1.1.1</a:t>
            </a:r>
            <a:endParaRPr sz="2400">
              <a:latin typeface="Arial"/>
              <a:cs typeface="Arial"/>
            </a:endParaRPr>
          </a:p>
        </p:txBody>
      </p:sp>
      <p:sp>
        <p:nvSpPr>
          <p:cNvPr id="85" name="object 72">
            <a:extLst>
              <a:ext uri="{FF2B5EF4-FFF2-40B4-BE49-F238E27FC236}">
                <a16:creationId xmlns:a16="http://schemas.microsoft.com/office/drawing/2014/main" id="{F8194D70-709A-C0FC-2A28-4CC41E779B0D}"/>
              </a:ext>
            </a:extLst>
          </p:cNvPr>
          <p:cNvSpPr/>
          <p:nvPr/>
        </p:nvSpPr>
        <p:spPr>
          <a:xfrm>
            <a:off x="6798564" y="2049779"/>
            <a:ext cx="158115" cy="291465"/>
          </a:xfrm>
          <a:custGeom>
            <a:avLst/>
            <a:gdLst/>
            <a:ahLst/>
            <a:cxnLst/>
            <a:rect l="l" t="t" r="r" b="b"/>
            <a:pathLst>
              <a:path w="158115" h="291464">
                <a:moveTo>
                  <a:pt x="157733" y="0"/>
                </a:moveTo>
                <a:lnTo>
                  <a:pt x="0" y="291465"/>
                </a:lnTo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73">
            <a:extLst>
              <a:ext uri="{FF2B5EF4-FFF2-40B4-BE49-F238E27FC236}">
                <a16:creationId xmlns:a16="http://schemas.microsoft.com/office/drawing/2014/main" id="{4193C06F-1838-A442-6D9A-24E4BD64863D}"/>
              </a:ext>
            </a:extLst>
          </p:cNvPr>
          <p:cNvSpPr txBox="1"/>
          <p:nvPr/>
        </p:nvSpPr>
        <p:spPr>
          <a:xfrm>
            <a:off x="2012588" y="5376341"/>
            <a:ext cx="4832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Subnet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logical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subdivision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IP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network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7" name="object 74">
            <a:extLst>
              <a:ext uri="{FF2B5EF4-FFF2-40B4-BE49-F238E27FC236}">
                <a16:creationId xmlns:a16="http://schemas.microsoft.com/office/drawing/2014/main" id="{A957BDA7-6C3B-1CE7-9BB6-5A803C9C2BED}"/>
              </a:ext>
            </a:extLst>
          </p:cNvPr>
          <p:cNvSpPr txBox="1"/>
          <p:nvPr/>
        </p:nvSpPr>
        <p:spPr>
          <a:xfrm>
            <a:off x="531063" y="5794266"/>
            <a:ext cx="1296670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400" spc="-10" dirty="0">
                <a:latin typeface="Arial"/>
                <a:cs typeface="Arial"/>
              </a:rPr>
              <a:t>223.1.1.3</a:t>
            </a:r>
            <a:endParaRPr sz="2400">
              <a:latin typeface="Arial"/>
              <a:cs typeface="Arial"/>
            </a:endParaRPr>
          </a:p>
        </p:txBody>
      </p:sp>
      <p:sp>
        <p:nvSpPr>
          <p:cNvPr id="88" name="object 75">
            <a:extLst>
              <a:ext uri="{FF2B5EF4-FFF2-40B4-BE49-F238E27FC236}">
                <a16:creationId xmlns:a16="http://schemas.microsoft.com/office/drawing/2014/main" id="{47087B48-0357-1DC3-AD39-82225DA58EB7}"/>
              </a:ext>
            </a:extLst>
          </p:cNvPr>
          <p:cNvSpPr txBox="1"/>
          <p:nvPr/>
        </p:nvSpPr>
        <p:spPr>
          <a:xfrm>
            <a:off x="8805164" y="6062519"/>
            <a:ext cx="1297305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400" spc="-10" dirty="0">
                <a:latin typeface="Arial"/>
                <a:cs typeface="Arial"/>
              </a:rPr>
              <a:t>223.1.3.2</a:t>
            </a:r>
            <a:endParaRPr sz="2400">
              <a:latin typeface="Arial"/>
              <a:cs typeface="Arial"/>
            </a:endParaRPr>
          </a:p>
        </p:txBody>
      </p:sp>
      <p:sp>
        <p:nvSpPr>
          <p:cNvPr id="89" name="object 76">
            <a:extLst>
              <a:ext uri="{FF2B5EF4-FFF2-40B4-BE49-F238E27FC236}">
                <a16:creationId xmlns:a16="http://schemas.microsoft.com/office/drawing/2014/main" id="{90618E5D-03E9-02B2-0AF5-AF3D7E4ACDE3}"/>
              </a:ext>
            </a:extLst>
          </p:cNvPr>
          <p:cNvSpPr txBox="1"/>
          <p:nvPr/>
        </p:nvSpPr>
        <p:spPr>
          <a:xfrm>
            <a:off x="6625590" y="6142681"/>
            <a:ext cx="1297305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400" spc="-10" dirty="0">
                <a:latin typeface="Arial"/>
                <a:cs typeface="Arial"/>
              </a:rPr>
              <a:t>223.1.3.1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55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38</a:t>
            </a:fld>
            <a:endParaRPr spc="-5" dirty="0"/>
          </a:p>
        </p:txBody>
      </p:sp>
      <p:grpSp>
        <p:nvGrpSpPr>
          <p:cNvPr id="5" name="object 2">
            <a:extLst>
              <a:ext uri="{FF2B5EF4-FFF2-40B4-BE49-F238E27FC236}">
                <a16:creationId xmlns:a16="http://schemas.microsoft.com/office/drawing/2014/main" id="{6744E453-C800-FC1A-C1F2-259362BFED71}"/>
              </a:ext>
            </a:extLst>
          </p:cNvPr>
          <p:cNvGrpSpPr/>
          <p:nvPr/>
        </p:nvGrpSpPr>
        <p:grpSpPr>
          <a:xfrm>
            <a:off x="561596" y="162793"/>
            <a:ext cx="9688195" cy="5821045"/>
            <a:chOff x="561596" y="162793"/>
            <a:chExt cx="9688195" cy="5821045"/>
          </a:xfrm>
        </p:grpSpPr>
        <p:sp>
          <p:nvSpPr>
            <p:cNvPr id="12" name="object 3">
              <a:extLst>
                <a:ext uri="{FF2B5EF4-FFF2-40B4-BE49-F238E27FC236}">
                  <a16:creationId xmlns:a16="http://schemas.microsoft.com/office/drawing/2014/main" id="{4C19A548-8698-2383-B363-ADE5F831BFE6}"/>
                </a:ext>
              </a:extLst>
            </p:cNvPr>
            <p:cNvSpPr/>
            <p:nvPr/>
          </p:nvSpPr>
          <p:spPr>
            <a:xfrm>
              <a:off x="569533" y="657427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30">
                  <a:moveTo>
                    <a:pt x="600373" y="667449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9"/>
                  </a:lnTo>
                  <a:close/>
                </a:path>
                <a:path w="800735" h="748030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9"/>
                  </a:lnTo>
                  <a:lnTo>
                    <a:pt x="480299" y="667449"/>
                  </a:lnTo>
                  <a:lnTo>
                    <a:pt x="480299" y="587355"/>
                  </a:lnTo>
                  <a:close/>
                </a:path>
                <a:path w="800735" h="748030">
                  <a:moveTo>
                    <a:pt x="747131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15676" y="571670"/>
                  </a:lnTo>
                  <a:lnTo>
                    <a:pt x="53366" y="587355"/>
                  </a:lnTo>
                  <a:lnTo>
                    <a:pt x="747131" y="587355"/>
                  </a:lnTo>
                  <a:lnTo>
                    <a:pt x="767853" y="583141"/>
                  </a:lnTo>
                  <a:lnTo>
                    <a:pt x="784821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49" y="507261"/>
                  </a:lnTo>
                  <a:lnTo>
                    <a:pt x="80049" y="80093"/>
                  </a:lnTo>
                  <a:lnTo>
                    <a:pt x="800498" y="80094"/>
                  </a:lnTo>
                  <a:lnTo>
                    <a:pt x="800498" y="53396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5" h="748030">
                  <a:moveTo>
                    <a:pt x="800498" y="80094"/>
                  </a:moveTo>
                  <a:lnTo>
                    <a:pt x="720448" y="80094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4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4">
              <a:extLst>
                <a:ext uri="{FF2B5EF4-FFF2-40B4-BE49-F238E27FC236}">
                  <a16:creationId xmlns:a16="http://schemas.microsoft.com/office/drawing/2014/main" id="{2872FBC4-DB4D-C066-2359-124F12D78753}"/>
                </a:ext>
              </a:extLst>
            </p:cNvPr>
            <p:cNvSpPr/>
            <p:nvPr/>
          </p:nvSpPr>
          <p:spPr>
            <a:xfrm>
              <a:off x="569533" y="657427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30">
                  <a:moveTo>
                    <a:pt x="720448" y="507261"/>
                  </a:moveTo>
                  <a:lnTo>
                    <a:pt x="80049" y="507261"/>
                  </a:lnTo>
                  <a:lnTo>
                    <a:pt x="80049" y="80093"/>
                  </a:lnTo>
                  <a:lnTo>
                    <a:pt x="720448" y="80094"/>
                  </a:lnTo>
                  <a:lnTo>
                    <a:pt x="720448" y="507261"/>
                  </a:lnTo>
                  <a:close/>
                </a:path>
                <a:path w="800735" h="748030">
                  <a:moveTo>
                    <a:pt x="747131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15676" y="571670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9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9"/>
                  </a:lnTo>
                  <a:lnTo>
                    <a:pt x="480299" y="667449"/>
                  </a:lnTo>
                  <a:lnTo>
                    <a:pt x="480299" y="587355"/>
                  </a:lnTo>
                  <a:lnTo>
                    <a:pt x="747131" y="587355"/>
                  </a:lnTo>
                  <a:lnTo>
                    <a:pt x="784821" y="571670"/>
                  </a:lnTo>
                  <a:lnTo>
                    <a:pt x="800498" y="533959"/>
                  </a:lnTo>
                  <a:lnTo>
                    <a:pt x="800498" y="53396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5">
              <a:extLst>
                <a:ext uri="{FF2B5EF4-FFF2-40B4-BE49-F238E27FC236}">
                  <a16:creationId xmlns:a16="http://schemas.microsoft.com/office/drawing/2014/main" id="{9FD8276F-C9D4-FF80-3AA2-53EB58621F87}"/>
                </a:ext>
              </a:extLst>
            </p:cNvPr>
            <p:cNvSpPr/>
            <p:nvPr/>
          </p:nvSpPr>
          <p:spPr>
            <a:xfrm>
              <a:off x="1423398" y="657428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30">
                  <a:moveTo>
                    <a:pt x="320199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15676" y="731857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667449"/>
                  </a:lnTo>
                  <a:lnTo>
                    <a:pt x="186782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2" y="587355"/>
                  </a:lnTo>
                  <a:lnTo>
                    <a:pt x="373565" y="587355"/>
                  </a:lnTo>
                  <a:lnTo>
                    <a:pt x="373565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6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4" h="748030">
                  <a:moveTo>
                    <a:pt x="373565" y="587355"/>
                  </a:moveTo>
                  <a:lnTo>
                    <a:pt x="186782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7" y="627402"/>
                  </a:lnTo>
                  <a:lnTo>
                    <a:pt x="223743" y="643233"/>
                  </a:lnTo>
                  <a:lnTo>
                    <a:pt x="215300" y="655935"/>
                  </a:lnTo>
                  <a:lnTo>
                    <a:pt x="202605" y="664382"/>
                  </a:lnTo>
                  <a:lnTo>
                    <a:pt x="186782" y="667448"/>
                  </a:lnTo>
                  <a:lnTo>
                    <a:pt x="373565" y="667449"/>
                  </a:lnTo>
                  <a:lnTo>
                    <a:pt x="373565" y="587355"/>
                  </a:lnTo>
                  <a:close/>
                </a:path>
                <a:path w="374014" h="748030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5" y="266979"/>
                  </a:lnTo>
                  <a:lnTo>
                    <a:pt x="373565" y="186885"/>
                  </a:lnTo>
                  <a:close/>
                </a:path>
                <a:path w="374014" h="748030">
                  <a:moveTo>
                    <a:pt x="373565" y="53396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6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6">
              <a:extLst>
                <a:ext uri="{FF2B5EF4-FFF2-40B4-BE49-F238E27FC236}">
                  <a16:creationId xmlns:a16="http://schemas.microsoft.com/office/drawing/2014/main" id="{871AA2FD-9BD3-265A-970B-DF85C2C6C070}"/>
                </a:ext>
              </a:extLst>
            </p:cNvPr>
            <p:cNvSpPr/>
            <p:nvPr/>
          </p:nvSpPr>
          <p:spPr>
            <a:xfrm>
              <a:off x="1476764" y="710824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5" h="213994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5" h="213994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7">
              <a:extLst>
                <a:ext uri="{FF2B5EF4-FFF2-40B4-BE49-F238E27FC236}">
                  <a16:creationId xmlns:a16="http://schemas.microsoft.com/office/drawing/2014/main" id="{ACBB55BA-9CA4-B8F7-306D-B5F48C11145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2371" y="1236998"/>
              <a:ext cx="95619" cy="95663"/>
            </a:xfrm>
            <a:prstGeom prst="rect">
              <a:avLst/>
            </a:prstGeom>
          </p:spPr>
        </p:pic>
        <p:sp>
          <p:nvSpPr>
            <p:cNvPr id="18" name="object 8">
              <a:extLst>
                <a:ext uri="{FF2B5EF4-FFF2-40B4-BE49-F238E27FC236}">
                  <a16:creationId xmlns:a16="http://schemas.microsoft.com/office/drawing/2014/main" id="{114E4D0B-63A7-B9CB-6A23-F6C22255C29C}"/>
                </a:ext>
              </a:extLst>
            </p:cNvPr>
            <p:cNvSpPr/>
            <p:nvPr/>
          </p:nvSpPr>
          <p:spPr>
            <a:xfrm>
              <a:off x="1423398" y="657428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30">
                  <a:moveTo>
                    <a:pt x="320199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15676" y="731857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53396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9">
              <a:extLst>
                <a:ext uri="{FF2B5EF4-FFF2-40B4-BE49-F238E27FC236}">
                  <a16:creationId xmlns:a16="http://schemas.microsoft.com/office/drawing/2014/main" id="{FA17F209-096E-D0F1-DD22-19CF1B0CEE1C}"/>
                </a:ext>
              </a:extLst>
            </p:cNvPr>
            <p:cNvSpPr/>
            <p:nvPr/>
          </p:nvSpPr>
          <p:spPr>
            <a:xfrm>
              <a:off x="590869" y="2791027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29">
                  <a:moveTo>
                    <a:pt x="600373" y="667449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9"/>
                  </a:lnTo>
                  <a:close/>
                </a:path>
                <a:path w="800735" h="748029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9"/>
                  </a:lnTo>
                  <a:lnTo>
                    <a:pt x="480299" y="667449"/>
                  </a:lnTo>
                  <a:lnTo>
                    <a:pt x="480299" y="587355"/>
                  </a:lnTo>
                  <a:close/>
                </a:path>
                <a:path w="800735" h="748029">
                  <a:moveTo>
                    <a:pt x="747131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15676" y="571670"/>
                  </a:lnTo>
                  <a:lnTo>
                    <a:pt x="53366" y="587355"/>
                  </a:lnTo>
                  <a:lnTo>
                    <a:pt x="747131" y="587355"/>
                  </a:lnTo>
                  <a:lnTo>
                    <a:pt x="767853" y="583141"/>
                  </a:lnTo>
                  <a:lnTo>
                    <a:pt x="784821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49" y="507261"/>
                  </a:lnTo>
                  <a:lnTo>
                    <a:pt x="80049" y="80093"/>
                  </a:lnTo>
                  <a:lnTo>
                    <a:pt x="800498" y="80094"/>
                  </a:lnTo>
                  <a:lnTo>
                    <a:pt x="800498" y="53396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5" h="748029">
                  <a:moveTo>
                    <a:pt x="800498" y="80094"/>
                  </a:moveTo>
                  <a:lnTo>
                    <a:pt x="720448" y="80094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4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10">
              <a:extLst>
                <a:ext uri="{FF2B5EF4-FFF2-40B4-BE49-F238E27FC236}">
                  <a16:creationId xmlns:a16="http://schemas.microsoft.com/office/drawing/2014/main" id="{0E9479DD-BCDB-9E84-395B-FF6DF6933B8D}"/>
                </a:ext>
              </a:extLst>
            </p:cNvPr>
            <p:cNvSpPr/>
            <p:nvPr/>
          </p:nvSpPr>
          <p:spPr>
            <a:xfrm>
              <a:off x="590869" y="2791027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29">
                  <a:moveTo>
                    <a:pt x="720448" y="507261"/>
                  </a:moveTo>
                  <a:lnTo>
                    <a:pt x="80049" y="507261"/>
                  </a:lnTo>
                  <a:lnTo>
                    <a:pt x="80049" y="80093"/>
                  </a:lnTo>
                  <a:lnTo>
                    <a:pt x="720448" y="80094"/>
                  </a:lnTo>
                  <a:lnTo>
                    <a:pt x="720448" y="507261"/>
                  </a:lnTo>
                  <a:close/>
                </a:path>
                <a:path w="800735" h="748029">
                  <a:moveTo>
                    <a:pt x="747131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15676" y="571670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9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9"/>
                  </a:lnTo>
                  <a:lnTo>
                    <a:pt x="480299" y="667449"/>
                  </a:lnTo>
                  <a:lnTo>
                    <a:pt x="480299" y="587355"/>
                  </a:lnTo>
                  <a:lnTo>
                    <a:pt x="747131" y="587355"/>
                  </a:lnTo>
                  <a:lnTo>
                    <a:pt x="784821" y="571670"/>
                  </a:lnTo>
                  <a:lnTo>
                    <a:pt x="800498" y="533959"/>
                  </a:lnTo>
                  <a:lnTo>
                    <a:pt x="800498" y="53396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11">
              <a:extLst>
                <a:ext uri="{FF2B5EF4-FFF2-40B4-BE49-F238E27FC236}">
                  <a16:creationId xmlns:a16="http://schemas.microsoft.com/office/drawing/2014/main" id="{C23CEE32-9D26-22C8-E256-C835D42F8AA1}"/>
                </a:ext>
              </a:extLst>
            </p:cNvPr>
            <p:cNvSpPr/>
            <p:nvPr/>
          </p:nvSpPr>
          <p:spPr>
            <a:xfrm>
              <a:off x="1444734" y="2791028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29">
                  <a:moveTo>
                    <a:pt x="320199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15676" y="731857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667449"/>
                  </a:lnTo>
                  <a:lnTo>
                    <a:pt x="186782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2" y="587355"/>
                  </a:lnTo>
                  <a:lnTo>
                    <a:pt x="373565" y="587355"/>
                  </a:lnTo>
                  <a:lnTo>
                    <a:pt x="373565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6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4" h="748029">
                  <a:moveTo>
                    <a:pt x="373565" y="587355"/>
                  </a:moveTo>
                  <a:lnTo>
                    <a:pt x="186782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7" y="627402"/>
                  </a:lnTo>
                  <a:lnTo>
                    <a:pt x="223743" y="643233"/>
                  </a:lnTo>
                  <a:lnTo>
                    <a:pt x="215300" y="655935"/>
                  </a:lnTo>
                  <a:lnTo>
                    <a:pt x="202605" y="664382"/>
                  </a:lnTo>
                  <a:lnTo>
                    <a:pt x="186782" y="667448"/>
                  </a:lnTo>
                  <a:lnTo>
                    <a:pt x="373565" y="667449"/>
                  </a:lnTo>
                  <a:lnTo>
                    <a:pt x="373565" y="587355"/>
                  </a:lnTo>
                  <a:close/>
                </a:path>
                <a:path w="374014" h="748029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5" y="266979"/>
                  </a:lnTo>
                  <a:lnTo>
                    <a:pt x="373565" y="186885"/>
                  </a:lnTo>
                  <a:close/>
                </a:path>
                <a:path w="374014" h="748029">
                  <a:moveTo>
                    <a:pt x="373565" y="53396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6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12">
              <a:extLst>
                <a:ext uri="{FF2B5EF4-FFF2-40B4-BE49-F238E27FC236}">
                  <a16:creationId xmlns:a16="http://schemas.microsoft.com/office/drawing/2014/main" id="{FAE54301-F9E8-FAA4-D3EC-91B40FA1F6C9}"/>
                </a:ext>
              </a:extLst>
            </p:cNvPr>
            <p:cNvSpPr/>
            <p:nvPr/>
          </p:nvSpPr>
          <p:spPr>
            <a:xfrm>
              <a:off x="1498100" y="2844424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5" h="213994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5" h="213994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13">
              <a:extLst>
                <a:ext uri="{FF2B5EF4-FFF2-40B4-BE49-F238E27FC236}">
                  <a16:creationId xmlns:a16="http://schemas.microsoft.com/office/drawing/2014/main" id="{64542F5D-0965-6C93-FB1E-DE48889202A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3707" y="3370598"/>
              <a:ext cx="95619" cy="95663"/>
            </a:xfrm>
            <a:prstGeom prst="rect">
              <a:avLst/>
            </a:prstGeom>
          </p:spPr>
        </p:pic>
        <p:sp>
          <p:nvSpPr>
            <p:cNvPr id="94" name="object 14">
              <a:extLst>
                <a:ext uri="{FF2B5EF4-FFF2-40B4-BE49-F238E27FC236}">
                  <a16:creationId xmlns:a16="http://schemas.microsoft.com/office/drawing/2014/main" id="{70FDEEFE-3A1C-3FEF-B169-17E29320B4D9}"/>
                </a:ext>
              </a:extLst>
            </p:cNvPr>
            <p:cNvSpPr/>
            <p:nvPr/>
          </p:nvSpPr>
          <p:spPr>
            <a:xfrm>
              <a:off x="1444734" y="2791028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29">
                  <a:moveTo>
                    <a:pt x="320199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15676" y="731857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53396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15">
              <a:extLst>
                <a:ext uri="{FF2B5EF4-FFF2-40B4-BE49-F238E27FC236}">
                  <a16:creationId xmlns:a16="http://schemas.microsoft.com/office/drawing/2014/main" id="{4D472573-1EFB-8179-9923-C82BAEA94D4D}"/>
                </a:ext>
              </a:extLst>
            </p:cNvPr>
            <p:cNvSpPr/>
            <p:nvPr/>
          </p:nvSpPr>
          <p:spPr>
            <a:xfrm>
              <a:off x="590869" y="5000827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29">
                  <a:moveTo>
                    <a:pt x="600373" y="667448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8"/>
                  </a:lnTo>
                  <a:close/>
                </a:path>
                <a:path w="800735" h="748029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8"/>
                  </a:lnTo>
                  <a:lnTo>
                    <a:pt x="480299" y="667448"/>
                  </a:lnTo>
                  <a:lnTo>
                    <a:pt x="480299" y="587355"/>
                  </a:lnTo>
                  <a:close/>
                </a:path>
                <a:path w="800735" h="748029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0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747131" y="587355"/>
                  </a:lnTo>
                  <a:lnTo>
                    <a:pt x="767853" y="583141"/>
                  </a:lnTo>
                  <a:lnTo>
                    <a:pt x="784821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49" y="507261"/>
                  </a:lnTo>
                  <a:lnTo>
                    <a:pt x="80049" y="80093"/>
                  </a:lnTo>
                  <a:lnTo>
                    <a:pt x="800498" y="80093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5" h="748029">
                  <a:moveTo>
                    <a:pt x="800498" y="80093"/>
                  </a:moveTo>
                  <a:lnTo>
                    <a:pt x="720448" y="80093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3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16">
              <a:extLst>
                <a:ext uri="{FF2B5EF4-FFF2-40B4-BE49-F238E27FC236}">
                  <a16:creationId xmlns:a16="http://schemas.microsoft.com/office/drawing/2014/main" id="{0A9BD27D-EEF7-9F2F-0F76-F3FCE8B4AB72}"/>
                </a:ext>
              </a:extLst>
            </p:cNvPr>
            <p:cNvSpPr/>
            <p:nvPr/>
          </p:nvSpPr>
          <p:spPr>
            <a:xfrm>
              <a:off x="590869" y="5000827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29">
                  <a:moveTo>
                    <a:pt x="720448" y="507261"/>
                  </a:moveTo>
                  <a:lnTo>
                    <a:pt x="80049" y="507261"/>
                  </a:lnTo>
                  <a:lnTo>
                    <a:pt x="80049" y="80093"/>
                  </a:lnTo>
                  <a:lnTo>
                    <a:pt x="720448" y="80093"/>
                  </a:lnTo>
                  <a:lnTo>
                    <a:pt x="720448" y="507261"/>
                  </a:lnTo>
                  <a:close/>
                </a:path>
                <a:path w="800735" h="748029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0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8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8"/>
                  </a:lnTo>
                  <a:lnTo>
                    <a:pt x="480299" y="667448"/>
                  </a:lnTo>
                  <a:lnTo>
                    <a:pt x="480299" y="587355"/>
                  </a:lnTo>
                  <a:lnTo>
                    <a:pt x="747131" y="587355"/>
                  </a:lnTo>
                  <a:lnTo>
                    <a:pt x="767853" y="583141"/>
                  </a:lnTo>
                  <a:lnTo>
                    <a:pt x="784821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17">
              <a:extLst>
                <a:ext uri="{FF2B5EF4-FFF2-40B4-BE49-F238E27FC236}">
                  <a16:creationId xmlns:a16="http://schemas.microsoft.com/office/drawing/2014/main" id="{9FB46760-A90B-BA86-1DB7-6C753CD08DCE}"/>
                </a:ext>
              </a:extLst>
            </p:cNvPr>
            <p:cNvSpPr/>
            <p:nvPr/>
          </p:nvSpPr>
          <p:spPr>
            <a:xfrm>
              <a:off x="1444734" y="5000827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29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0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667448"/>
                  </a:lnTo>
                  <a:lnTo>
                    <a:pt x="186782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2" y="587355"/>
                  </a:lnTo>
                  <a:lnTo>
                    <a:pt x="373565" y="587355"/>
                  </a:lnTo>
                  <a:lnTo>
                    <a:pt x="373565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4" h="748029">
                  <a:moveTo>
                    <a:pt x="373565" y="587355"/>
                  </a:moveTo>
                  <a:lnTo>
                    <a:pt x="186782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7" y="627402"/>
                  </a:lnTo>
                  <a:lnTo>
                    <a:pt x="223743" y="643233"/>
                  </a:lnTo>
                  <a:lnTo>
                    <a:pt x="215300" y="655935"/>
                  </a:lnTo>
                  <a:lnTo>
                    <a:pt x="202605" y="664382"/>
                  </a:lnTo>
                  <a:lnTo>
                    <a:pt x="186782" y="667448"/>
                  </a:lnTo>
                  <a:lnTo>
                    <a:pt x="373565" y="667448"/>
                  </a:lnTo>
                  <a:lnTo>
                    <a:pt x="373565" y="587355"/>
                  </a:lnTo>
                  <a:close/>
                </a:path>
                <a:path w="374014" h="748029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5" y="266979"/>
                  </a:lnTo>
                  <a:lnTo>
                    <a:pt x="373565" y="186885"/>
                  </a:lnTo>
                  <a:close/>
                </a:path>
                <a:path w="374014" h="748029">
                  <a:moveTo>
                    <a:pt x="373565" y="53395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5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18">
              <a:extLst>
                <a:ext uri="{FF2B5EF4-FFF2-40B4-BE49-F238E27FC236}">
                  <a16:creationId xmlns:a16="http://schemas.microsoft.com/office/drawing/2014/main" id="{83164249-9782-48D3-544D-136FD4D4012E}"/>
                </a:ext>
              </a:extLst>
            </p:cNvPr>
            <p:cNvSpPr/>
            <p:nvPr/>
          </p:nvSpPr>
          <p:spPr>
            <a:xfrm>
              <a:off x="1498100" y="5054223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5" h="213995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5" h="213995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19">
              <a:extLst>
                <a:ext uri="{FF2B5EF4-FFF2-40B4-BE49-F238E27FC236}">
                  <a16:creationId xmlns:a16="http://schemas.microsoft.com/office/drawing/2014/main" id="{17E84C1E-09FB-0FE7-4C5E-9230C3ED004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3707" y="5580398"/>
              <a:ext cx="95619" cy="95663"/>
            </a:xfrm>
            <a:prstGeom prst="rect">
              <a:avLst/>
            </a:prstGeom>
          </p:spPr>
        </p:pic>
        <p:sp>
          <p:nvSpPr>
            <p:cNvPr id="100" name="object 20">
              <a:extLst>
                <a:ext uri="{FF2B5EF4-FFF2-40B4-BE49-F238E27FC236}">
                  <a16:creationId xmlns:a16="http://schemas.microsoft.com/office/drawing/2014/main" id="{382D4228-8D5E-DF88-8434-4368812DC98F}"/>
                </a:ext>
              </a:extLst>
            </p:cNvPr>
            <p:cNvSpPr/>
            <p:nvPr/>
          </p:nvSpPr>
          <p:spPr>
            <a:xfrm>
              <a:off x="1444734" y="5000827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29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0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21">
              <a:extLst>
                <a:ext uri="{FF2B5EF4-FFF2-40B4-BE49-F238E27FC236}">
                  <a16:creationId xmlns:a16="http://schemas.microsoft.com/office/drawing/2014/main" id="{261B98AE-A5EE-9A66-923D-A05D2BB5528D}"/>
                </a:ext>
              </a:extLst>
            </p:cNvPr>
            <p:cNvSpPr/>
            <p:nvPr/>
          </p:nvSpPr>
          <p:spPr>
            <a:xfrm>
              <a:off x="6894133" y="5227904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4" h="748029">
                  <a:moveTo>
                    <a:pt x="600374" y="667448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4" y="747542"/>
                  </a:lnTo>
                  <a:lnTo>
                    <a:pt x="600374" y="667448"/>
                  </a:lnTo>
                  <a:close/>
                </a:path>
                <a:path w="800734" h="748029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8"/>
                  </a:lnTo>
                  <a:lnTo>
                    <a:pt x="480299" y="667448"/>
                  </a:lnTo>
                  <a:lnTo>
                    <a:pt x="480299" y="587355"/>
                  </a:lnTo>
                  <a:close/>
                </a:path>
                <a:path w="800734" h="748029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1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747132" y="587355"/>
                  </a:lnTo>
                  <a:lnTo>
                    <a:pt x="767853" y="583141"/>
                  </a:lnTo>
                  <a:lnTo>
                    <a:pt x="784822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50" y="507261"/>
                  </a:lnTo>
                  <a:lnTo>
                    <a:pt x="80049" y="80093"/>
                  </a:lnTo>
                  <a:lnTo>
                    <a:pt x="800498" y="80093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4" h="748029">
                  <a:moveTo>
                    <a:pt x="800498" y="80093"/>
                  </a:moveTo>
                  <a:lnTo>
                    <a:pt x="720448" y="80093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3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22">
              <a:extLst>
                <a:ext uri="{FF2B5EF4-FFF2-40B4-BE49-F238E27FC236}">
                  <a16:creationId xmlns:a16="http://schemas.microsoft.com/office/drawing/2014/main" id="{EE3AAA07-978D-9FC9-5DBF-13A77A8F33C6}"/>
                </a:ext>
              </a:extLst>
            </p:cNvPr>
            <p:cNvSpPr/>
            <p:nvPr/>
          </p:nvSpPr>
          <p:spPr>
            <a:xfrm>
              <a:off x="6894133" y="5227904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4" h="748029">
                  <a:moveTo>
                    <a:pt x="720448" y="507261"/>
                  </a:moveTo>
                  <a:lnTo>
                    <a:pt x="80050" y="507261"/>
                  </a:lnTo>
                  <a:lnTo>
                    <a:pt x="80049" y="80093"/>
                  </a:lnTo>
                  <a:lnTo>
                    <a:pt x="720448" y="80093"/>
                  </a:lnTo>
                  <a:lnTo>
                    <a:pt x="720448" y="507261"/>
                  </a:lnTo>
                  <a:close/>
                </a:path>
                <a:path w="800734" h="748029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1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8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4" y="747542"/>
                  </a:lnTo>
                  <a:lnTo>
                    <a:pt x="600374" y="667448"/>
                  </a:lnTo>
                  <a:lnTo>
                    <a:pt x="480299" y="667448"/>
                  </a:lnTo>
                  <a:lnTo>
                    <a:pt x="480299" y="587355"/>
                  </a:lnTo>
                  <a:lnTo>
                    <a:pt x="747132" y="587355"/>
                  </a:lnTo>
                  <a:lnTo>
                    <a:pt x="767853" y="583141"/>
                  </a:lnTo>
                  <a:lnTo>
                    <a:pt x="784822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2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23">
              <a:extLst>
                <a:ext uri="{FF2B5EF4-FFF2-40B4-BE49-F238E27FC236}">
                  <a16:creationId xmlns:a16="http://schemas.microsoft.com/office/drawing/2014/main" id="{D37F95F8-874A-B598-916B-EBB6AF438601}"/>
                </a:ext>
              </a:extLst>
            </p:cNvPr>
            <p:cNvSpPr/>
            <p:nvPr/>
          </p:nvSpPr>
          <p:spPr>
            <a:xfrm>
              <a:off x="7747997" y="5227904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5" h="748029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1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5" y="714879"/>
                  </a:lnTo>
                  <a:lnTo>
                    <a:pt x="373566" y="694146"/>
                  </a:lnTo>
                  <a:lnTo>
                    <a:pt x="373566" y="667448"/>
                  </a:lnTo>
                  <a:lnTo>
                    <a:pt x="186783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3" y="587355"/>
                  </a:lnTo>
                  <a:lnTo>
                    <a:pt x="373566" y="587355"/>
                  </a:lnTo>
                  <a:lnTo>
                    <a:pt x="373566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5" h="748029">
                  <a:moveTo>
                    <a:pt x="373566" y="587355"/>
                  </a:moveTo>
                  <a:lnTo>
                    <a:pt x="186783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8" y="627402"/>
                  </a:lnTo>
                  <a:lnTo>
                    <a:pt x="223743" y="643233"/>
                  </a:lnTo>
                  <a:lnTo>
                    <a:pt x="215301" y="655935"/>
                  </a:lnTo>
                  <a:lnTo>
                    <a:pt x="202605" y="664382"/>
                  </a:lnTo>
                  <a:lnTo>
                    <a:pt x="186783" y="667448"/>
                  </a:lnTo>
                  <a:lnTo>
                    <a:pt x="373566" y="667448"/>
                  </a:lnTo>
                  <a:lnTo>
                    <a:pt x="373566" y="587355"/>
                  </a:lnTo>
                  <a:close/>
                </a:path>
                <a:path w="374015" h="748029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6" y="266979"/>
                  </a:lnTo>
                  <a:lnTo>
                    <a:pt x="373565" y="186885"/>
                  </a:lnTo>
                  <a:close/>
                </a:path>
                <a:path w="374015" h="748029">
                  <a:moveTo>
                    <a:pt x="373565" y="53395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5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24">
              <a:extLst>
                <a:ext uri="{FF2B5EF4-FFF2-40B4-BE49-F238E27FC236}">
                  <a16:creationId xmlns:a16="http://schemas.microsoft.com/office/drawing/2014/main" id="{D67B290B-BE11-BE3A-24D1-33EF93247D9E}"/>
                </a:ext>
              </a:extLst>
            </p:cNvPr>
            <p:cNvSpPr/>
            <p:nvPr/>
          </p:nvSpPr>
          <p:spPr>
            <a:xfrm>
              <a:off x="7801364" y="5281300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4" h="213995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4" h="213995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5" name="object 25">
              <a:extLst>
                <a:ext uri="{FF2B5EF4-FFF2-40B4-BE49-F238E27FC236}">
                  <a16:creationId xmlns:a16="http://schemas.microsoft.com/office/drawing/2014/main" id="{3A22F26F-9399-2E1C-1C85-2C3DC7BB72C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6971" y="5807474"/>
              <a:ext cx="95619" cy="95663"/>
            </a:xfrm>
            <a:prstGeom prst="rect">
              <a:avLst/>
            </a:prstGeom>
          </p:spPr>
        </p:pic>
        <p:sp>
          <p:nvSpPr>
            <p:cNvPr id="106" name="object 26">
              <a:extLst>
                <a:ext uri="{FF2B5EF4-FFF2-40B4-BE49-F238E27FC236}">
                  <a16:creationId xmlns:a16="http://schemas.microsoft.com/office/drawing/2014/main" id="{560930A8-C34C-33A8-CC2B-2FF083227808}"/>
                </a:ext>
              </a:extLst>
            </p:cNvPr>
            <p:cNvSpPr/>
            <p:nvPr/>
          </p:nvSpPr>
          <p:spPr>
            <a:xfrm>
              <a:off x="7747997" y="5227904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5" h="748029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1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5" y="714879"/>
                  </a:lnTo>
                  <a:lnTo>
                    <a:pt x="373566" y="694146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27">
              <a:extLst>
                <a:ext uri="{FF2B5EF4-FFF2-40B4-BE49-F238E27FC236}">
                  <a16:creationId xmlns:a16="http://schemas.microsoft.com/office/drawing/2014/main" id="{9DD80BC8-6EF6-4C1E-6A56-6C5B74251EA9}"/>
                </a:ext>
              </a:extLst>
            </p:cNvPr>
            <p:cNvSpPr/>
            <p:nvPr/>
          </p:nvSpPr>
          <p:spPr>
            <a:xfrm>
              <a:off x="8951532" y="5220283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4" h="748029">
                  <a:moveTo>
                    <a:pt x="600374" y="667448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4" y="747542"/>
                  </a:lnTo>
                  <a:lnTo>
                    <a:pt x="600374" y="667448"/>
                  </a:lnTo>
                  <a:close/>
                </a:path>
                <a:path w="800734" h="748029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8"/>
                  </a:lnTo>
                  <a:lnTo>
                    <a:pt x="480299" y="667448"/>
                  </a:lnTo>
                  <a:lnTo>
                    <a:pt x="480299" y="587355"/>
                  </a:lnTo>
                  <a:close/>
                </a:path>
                <a:path w="800734" h="748029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1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747132" y="587355"/>
                  </a:lnTo>
                  <a:lnTo>
                    <a:pt x="767853" y="583141"/>
                  </a:lnTo>
                  <a:lnTo>
                    <a:pt x="784822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50" y="507261"/>
                  </a:lnTo>
                  <a:lnTo>
                    <a:pt x="80049" y="80093"/>
                  </a:lnTo>
                  <a:lnTo>
                    <a:pt x="800498" y="80093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4" h="748029">
                  <a:moveTo>
                    <a:pt x="800498" y="80093"/>
                  </a:moveTo>
                  <a:lnTo>
                    <a:pt x="720448" y="80093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3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28">
              <a:extLst>
                <a:ext uri="{FF2B5EF4-FFF2-40B4-BE49-F238E27FC236}">
                  <a16:creationId xmlns:a16="http://schemas.microsoft.com/office/drawing/2014/main" id="{CD7DA7DE-5306-C080-8F46-4D578DA5FEBD}"/>
                </a:ext>
              </a:extLst>
            </p:cNvPr>
            <p:cNvSpPr/>
            <p:nvPr/>
          </p:nvSpPr>
          <p:spPr>
            <a:xfrm>
              <a:off x="8951532" y="5220283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4" h="748029">
                  <a:moveTo>
                    <a:pt x="720448" y="507261"/>
                  </a:moveTo>
                  <a:lnTo>
                    <a:pt x="80050" y="507261"/>
                  </a:lnTo>
                  <a:lnTo>
                    <a:pt x="80049" y="80093"/>
                  </a:lnTo>
                  <a:lnTo>
                    <a:pt x="720448" y="80093"/>
                  </a:lnTo>
                  <a:lnTo>
                    <a:pt x="720448" y="507261"/>
                  </a:lnTo>
                  <a:close/>
                </a:path>
                <a:path w="800734" h="748029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1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8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4" y="747542"/>
                  </a:lnTo>
                  <a:lnTo>
                    <a:pt x="600374" y="667448"/>
                  </a:lnTo>
                  <a:lnTo>
                    <a:pt x="480299" y="667448"/>
                  </a:lnTo>
                  <a:lnTo>
                    <a:pt x="480299" y="587355"/>
                  </a:lnTo>
                  <a:lnTo>
                    <a:pt x="747132" y="587355"/>
                  </a:lnTo>
                  <a:lnTo>
                    <a:pt x="767853" y="583141"/>
                  </a:lnTo>
                  <a:lnTo>
                    <a:pt x="784822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2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9">
              <a:extLst>
                <a:ext uri="{FF2B5EF4-FFF2-40B4-BE49-F238E27FC236}">
                  <a16:creationId xmlns:a16="http://schemas.microsoft.com/office/drawing/2014/main" id="{CB9F4E04-905F-C078-4D34-EE6180C6445D}"/>
                </a:ext>
              </a:extLst>
            </p:cNvPr>
            <p:cNvSpPr/>
            <p:nvPr/>
          </p:nvSpPr>
          <p:spPr>
            <a:xfrm>
              <a:off x="9805397" y="5220283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5" h="748029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1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5" y="714879"/>
                  </a:lnTo>
                  <a:lnTo>
                    <a:pt x="373566" y="694146"/>
                  </a:lnTo>
                  <a:lnTo>
                    <a:pt x="373566" y="667448"/>
                  </a:lnTo>
                  <a:lnTo>
                    <a:pt x="186783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3" y="587355"/>
                  </a:lnTo>
                  <a:lnTo>
                    <a:pt x="373566" y="587355"/>
                  </a:lnTo>
                  <a:lnTo>
                    <a:pt x="373566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5" h="748029">
                  <a:moveTo>
                    <a:pt x="373566" y="587355"/>
                  </a:moveTo>
                  <a:lnTo>
                    <a:pt x="186783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8" y="627402"/>
                  </a:lnTo>
                  <a:lnTo>
                    <a:pt x="223743" y="643233"/>
                  </a:lnTo>
                  <a:lnTo>
                    <a:pt x="215301" y="655935"/>
                  </a:lnTo>
                  <a:lnTo>
                    <a:pt x="202605" y="664382"/>
                  </a:lnTo>
                  <a:lnTo>
                    <a:pt x="186783" y="667448"/>
                  </a:lnTo>
                  <a:lnTo>
                    <a:pt x="373566" y="667448"/>
                  </a:lnTo>
                  <a:lnTo>
                    <a:pt x="373566" y="587355"/>
                  </a:lnTo>
                  <a:close/>
                </a:path>
                <a:path w="374015" h="748029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6" y="266979"/>
                  </a:lnTo>
                  <a:lnTo>
                    <a:pt x="373565" y="186885"/>
                  </a:lnTo>
                  <a:close/>
                </a:path>
                <a:path w="374015" h="748029">
                  <a:moveTo>
                    <a:pt x="373565" y="53395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5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30">
              <a:extLst>
                <a:ext uri="{FF2B5EF4-FFF2-40B4-BE49-F238E27FC236}">
                  <a16:creationId xmlns:a16="http://schemas.microsoft.com/office/drawing/2014/main" id="{94542292-BAE8-7B9B-F792-5AAA32F9E467}"/>
                </a:ext>
              </a:extLst>
            </p:cNvPr>
            <p:cNvSpPr/>
            <p:nvPr/>
          </p:nvSpPr>
          <p:spPr>
            <a:xfrm>
              <a:off x="9858764" y="5273679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4" h="213995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4" h="213995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31">
              <a:extLst>
                <a:ext uri="{FF2B5EF4-FFF2-40B4-BE49-F238E27FC236}">
                  <a16:creationId xmlns:a16="http://schemas.microsoft.com/office/drawing/2014/main" id="{8AA43D08-D958-5B55-3672-D12F3D2470D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44371" y="5799854"/>
              <a:ext cx="95619" cy="95663"/>
            </a:xfrm>
            <a:prstGeom prst="rect">
              <a:avLst/>
            </a:prstGeom>
          </p:spPr>
        </p:pic>
        <p:sp>
          <p:nvSpPr>
            <p:cNvPr id="112" name="object 32">
              <a:extLst>
                <a:ext uri="{FF2B5EF4-FFF2-40B4-BE49-F238E27FC236}">
                  <a16:creationId xmlns:a16="http://schemas.microsoft.com/office/drawing/2014/main" id="{1B757F2A-0691-B032-EBF4-53C52F9517E3}"/>
                </a:ext>
              </a:extLst>
            </p:cNvPr>
            <p:cNvSpPr/>
            <p:nvPr/>
          </p:nvSpPr>
          <p:spPr>
            <a:xfrm>
              <a:off x="9805397" y="5220283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5" h="748029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1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5" y="714879"/>
                  </a:lnTo>
                  <a:lnTo>
                    <a:pt x="373566" y="694146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3" name="object 33">
              <a:extLst>
                <a:ext uri="{FF2B5EF4-FFF2-40B4-BE49-F238E27FC236}">
                  <a16:creationId xmlns:a16="http://schemas.microsoft.com/office/drawing/2014/main" id="{2F1D9AFC-5D08-6271-8DA6-7E561CAC6C8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86400" y="2061972"/>
              <a:ext cx="1240535" cy="842391"/>
            </a:xfrm>
            <a:prstGeom prst="rect">
              <a:avLst/>
            </a:prstGeom>
          </p:spPr>
        </p:pic>
        <p:sp>
          <p:nvSpPr>
            <p:cNvPr id="114" name="object 34">
              <a:extLst>
                <a:ext uri="{FF2B5EF4-FFF2-40B4-BE49-F238E27FC236}">
                  <a16:creationId xmlns:a16="http://schemas.microsoft.com/office/drawing/2014/main" id="{2E6186BF-0443-E594-B331-7F5BC05BFB37}"/>
                </a:ext>
              </a:extLst>
            </p:cNvPr>
            <p:cNvSpPr/>
            <p:nvPr/>
          </p:nvSpPr>
          <p:spPr>
            <a:xfrm>
              <a:off x="6705600" y="2442972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>
                  <a:moveTo>
                    <a:pt x="1828800" y="0"/>
                  </a:moveTo>
                  <a:lnTo>
                    <a:pt x="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5" name="object 35">
              <a:extLst>
                <a:ext uri="{FF2B5EF4-FFF2-40B4-BE49-F238E27FC236}">
                  <a16:creationId xmlns:a16="http://schemas.microsoft.com/office/drawing/2014/main" id="{FA058EC6-C002-49D6-DF6E-B20703DD72F7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2600" y="535470"/>
              <a:ext cx="8104174" cy="4695151"/>
            </a:xfrm>
            <a:prstGeom prst="rect">
              <a:avLst/>
            </a:prstGeom>
          </p:spPr>
        </p:pic>
        <p:sp>
          <p:nvSpPr>
            <p:cNvPr id="116" name="object 36">
              <a:extLst>
                <a:ext uri="{FF2B5EF4-FFF2-40B4-BE49-F238E27FC236}">
                  <a16:creationId xmlns:a16="http://schemas.microsoft.com/office/drawing/2014/main" id="{FB20AABB-F5FF-9AEE-F0FC-7FDE74A831CD}"/>
                </a:ext>
              </a:extLst>
            </p:cNvPr>
            <p:cNvSpPr/>
            <p:nvPr/>
          </p:nvSpPr>
          <p:spPr>
            <a:xfrm>
              <a:off x="8296829" y="175493"/>
              <a:ext cx="763270" cy="3362325"/>
            </a:xfrm>
            <a:custGeom>
              <a:avLst/>
              <a:gdLst/>
              <a:ahLst/>
              <a:cxnLst/>
              <a:rect l="l" t="t" r="r" b="b"/>
              <a:pathLst>
                <a:path w="763270" h="3362325">
                  <a:moveTo>
                    <a:pt x="592394" y="0"/>
                  </a:moveTo>
                  <a:lnTo>
                    <a:pt x="563650" y="29108"/>
                  </a:lnTo>
                  <a:lnTo>
                    <a:pt x="550179" y="65553"/>
                  </a:lnTo>
                  <a:lnTo>
                    <a:pt x="537765" y="116366"/>
                  </a:lnTo>
                  <a:lnTo>
                    <a:pt x="526749" y="181376"/>
                  </a:lnTo>
                  <a:lnTo>
                    <a:pt x="521044" y="141232"/>
                  </a:lnTo>
                  <a:lnTo>
                    <a:pt x="507586" y="74184"/>
                  </a:lnTo>
                  <a:lnTo>
                    <a:pt x="487000" y="17453"/>
                  </a:lnTo>
                  <a:lnTo>
                    <a:pt x="460455" y="213"/>
                  </a:lnTo>
                  <a:lnTo>
                    <a:pt x="447446" y="12244"/>
                  </a:lnTo>
                  <a:lnTo>
                    <a:pt x="423413" y="74673"/>
                  </a:lnTo>
                  <a:lnTo>
                    <a:pt x="412973" y="123895"/>
                  </a:lnTo>
                  <a:lnTo>
                    <a:pt x="403971" y="184339"/>
                  </a:lnTo>
                  <a:lnTo>
                    <a:pt x="396701" y="255417"/>
                  </a:lnTo>
                  <a:lnTo>
                    <a:pt x="391681" y="227783"/>
                  </a:lnTo>
                  <a:lnTo>
                    <a:pt x="380735" y="179515"/>
                  </a:lnTo>
                  <a:lnTo>
                    <a:pt x="362081" y="125228"/>
                  </a:lnTo>
                  <a:lnTo>
                    <a:pt x="335686" y="93591"/>
                  </a:lnTo>
                  <a:lnTo>
                    <a:pt x="322459" y="95024"/>
                  </a:lnTo>
                  <a:lnTo>
                    <a:pt x="296927" y="130579"/>
                  </a:lnTo>
                  <a:lnTo>
                    <a:pt x="273927" y="207299"/>
                  </a:lnTo>
                  <a:lnTo>
                    <a:pt x="263867" y="260189"/>
                  </a:lnTo>
                  <a:lnTo>
                    <a:pt x="255027" y="322281"/>
                  </a:lnTo>
                  <a:lnTo>
                    <a:pt x="247603" y="393212"/>
                  </a:lnTo>
                  <a:lnTo>
                    <a:pt x="229714" y="341739"/>
                  </a:lnTo>
                  <a:lnTo>
                    <a:pt x="210789" y="308995"/>
                  </a:lnTo>
                  <a:lnTo>
                    <a:pt x="191221" y="295468"/>
                  </a:lnTo>
                  <a:lnTo>
                    <a:pt x="171403" y="301645"/>
                  </a:lnTo>
                  <a:lnTo>
                    <a:pt x="149238" y="332733"/>
                  </a:lnTo>
                  <a:lnTo>
                    <a:pt x="129047" y="386634"/>
                  </a:lnTo>
                  <a:lnTo>
                    <a:pt x="111171" y="460650"/>
                  </a:lnTo>
                  <a:lnTo>
                    <a:pt x="103208" y="504358"/>
                  </a:lnTo>
                  <a:lnTo>
                    <a:pt x="95950" y="552083"/>
                  </a:lnTo>
                  <a:lnTo>
                    <a:pt x="89441" y="603487"/>
                  </a:lnTo>
                  <a:lnTo>
                    <a:pt x="83724" y="658233"/>
                  </a:lnTo>
                  <a:lnTo>
                    <a:pt x="78840" y="715984"/>
                  </a:lnTo>
                  <a:lnTo>
                    <a:pt x="74832" y="776403"/>
                  </a:lnTo>
                  <a:lnTo>
                    <a:pt x="71743" y="839151"/>
                  </a:lnTo>
                  <a:lnTo>
                    <a:pt x="69614" y="903892"/>
                  </a:lnTo>
                  <a:lnTo>
                    <a:pt x="68490" y="970288"/>
                  </a:lnTo>
                  <a:lnTo>
                    <a:pt x="68412" y="1038003"/>
                  </a:lnTo>
                  <a:lnTo>
                    <a:pt x="69422" y="1106698"/>
                  </a:lnTo>
                  <a:lnTo>
                    <a:pt x="68787" y="1117112"/>
                  </a:lnTo>
                  <a:lnTo>
                    <a:pt x="41282" y="1166699"/>
                  </a:lnTo>
                  <a:lnTo>
                    <a:pt x="29312" y="1213225"/>
                  </a:lnTo>
                  <a:lnTo>
                    <a:pt x="18946" y="1272589"/>
                  </a:lnTo>
                  <a:lnTo>
                    <a:pt x="10494" y="1343553"/>
                  </a:lnTo>
                  <a:lnTo>
                    <a:pt x="6136" y="1395450"/>
                  </a:lnTo>
                  <a:lnTo>
                    <a:pt x="2952" y="1448990"/>
                  </a:lnTo>
                  <a:lnTo>
                    <a:pt x="915" y="1503579"/>
                  </a:lnTo>
                  <a:lnTo>
                    <a:pt x="0" y="1558623"/>
                  </a:lnTo>
                  <a:lnTo>
                    <a:pt x="179" y="1613528"/>
                  </a:lnTo>
                  <a:lnTo>
                    <a:pt x="1428" y="1667701"/>
                  </a:lnTo>
                  <a:lnTo>
                    <a:pt x="3720" y="1720547"/>
                  </a:lnTo>
                  <a:lnTo>
                    <a:pt x="7030" y="1771474"/>
                  </a:lnTo>
                  <a:lnTo>
                    <a:pt x="11331" y="1819886"/>
                  </a:lnTo>
                  <a:lnTo>
                    <a:pt x="16597" y="1865191"/>
                  </a:lnTo>
                  <a:lnTo>
                    <a:pt x="22802" y="1906794"/>
                  </a:lnTo>
                  <a:lnTo>
                    <a:pt x="37926" y="1976521"/>
                  </a:lnTo>
                  <a:lnTo>
                    <a:pt x="31782" y="2021056"/>
                  </a:lnTo>
                  <a:lnTo>
                    <a:pt x="26655" y="2069334"/>
                  </a:lnTo>
                  <a:lnTo>
                    <a:pt x="22584" y="2120729"/>
                  </a:lnTo>
                  <a:lnTo>
                    <a:pt x="19605" y="2174614"/>
                  </a:lnTo>
                  <a:lnTo>
                    <a:pt x="17758" y="2230364"/>
                  </a:lnTo>
                  <a:lnTo>
                    <a:pt x="17079" y="2287350"/>
                  </a:lnTo>
                  <a:lnTo>
                    <a:pt x="17606" y="2344948"/>
                  </a:lnTo>
                  <a:lnTo>
                    <a:pt x="20061" y="2418437"/>
                  </a:lnTo>
                  <a:lnTo>
                    <a:pt x="24336" y="2486789"/>
                  </a:lnTo>
                  <a:lnTo>
                    <a:pt x="30256" y="2549169"/>
                  </a:lnTo>
                  <a:lnTo>
                    <a:pt x="37644" y="2604745"/>
                  </a:lnTo>
                  <a:lnTo>
                    <a:pt x="46324" y="2652685"/>
                  </a:lnTo>
                  <a:lnTo>
                    <a:pt x="56121" y="2692155"/>
                  </a:lnTo>
                  <a:lnTo>
                    <a:pt x="78359" y="2742354"/>
                  </a:lnTo>
                  <a:lnTo>
                    <a:pt x="90448" y="2751418"/>
                  </a:lnTo>
                  <a:lnTo>
                    <a:pt x="102950" y="2748681"/>
                  </a:lnTo>
                  <a:lnTo>
                    <a:pt x="112800" y="2837680"/>
                  </a:lnTo>
                  <a:lnTo>
                    <a:pt x="122208" y="2904638"/>
                  </a:lnTo>
                  <a:lnTo>
                    <a:pt x="132584" y="2964245"/>
                  </a:lnTo>
                  <a:lnTo>
                    <a:pt x="143815" y="3016329"/>
                  </a:lnTo>
                  <a:lnTo>
                    <a:pt x="155787" y="3060720"/>
                  </a:lnTo>
                  <a:lnTo>
                    <a:pt x="168387" y="3097247"/>
                  </a:lnTo>
                  <a:lnTo>
                    <a:pt x="195015" y="3146027"/>
                  </a:lnTo>
                  <a:lnTo>
                    <a:pt x="222791" y="3161304"/>
                  </a:lnTo>
                  <a:lnTo>
                    <a:pt x="236826" y="3155952"/>
                  </a:lnTo>
                  <a:lnTo>
                    <a:pt x="250807" y="3141712"/>
                  </a:lnTo>
                  <a:lnTo>
                    <a:pt x="264620" y="3118413"/>
                  </a:lnTo>
                  <a:lnTo>
                    <a:pt x="278153" y="3085884"/>
                  </a:lnTo>
                  <a:lnTo>
                    <a:pt x="291291" y="3043956"/>
                  </a:lnTo>
                  <a:lnTo>
                    <a:pt x="299571" y="3109873"/>
                  </a:lnTo>
                  <a:lnTo>
                    <a:pt x="308977" y="3169253"/>
                  </a:lnTo>
                  <a:lnTo>
                    <a:pt x="319406" y="3221613"/>
                  </a:lnTo>
                  <a:lnTo>
                    <a:pt x="330755" y="3266469"/>
                  </a:lnTo>
                  <a:lnTo>
                    <a:pt x="342923" y="3303339"/>
                  </a:lnTo>
                  <a:lnTo>
                    <a:pt x="369339" y="3351363"/>
                  </a:lnTo>
                  <a:lnTo>
                    <a:pt x="396274" y="3361830"/>
                  </a:lnTo>
                  <a:lnTo>
                    <a:pt x="409455" y="3353390"/>
                  </a:lnTo>
                  <a:lnTo>
                    <a:pt x="434687" y="3310957"/>
                  </a:lnTo>
                  <a:lnTo>
                    <a:pt x="457674" y="3236850"/>
                  </a:lnTo>
                  <a:lnTo>
                    <a:pt x="468047" y="3188816"/>
                  </a:lnTo>
                  <a:lnTo>
                    <a:pt x="477525" y="3133940"/>
                  </a:lnTo>
                  <a:lnTo>
                    <a:pt x="485998" y="3072582"/>
                  </a:lnTo>
                  <a:lnTo>
                    <a:pt x="493354" y="3005100"/>
                  </a:lnTo>
                  <a:lnTo>
                    <a:pt x="499481" y="2931854"/>
                  </a:lnTo>
                  <a:lnTo>
                    <a:pt x="504270" y="2853202"/>
                  </a:lnTo>
                  <a:lnTo>
                    <a:pt x="516692" y="2892838"/>
                  </a:lnTo>
                  <a:lnTo>
                    <a:pt x="529829" y="2921782"/>
                  </a:lnTo>
                  <a:lnTo>
                    <a:pt x="543489" y="2939677"/>
                  </a:lnTo>
                  <a:lnTo>
                    <a:pt x="557483" y="2946166"/>
                  </a:lnTo>
                  <a:lnTo>
                    <a:pt x="570295" y="2942002"/>
                  </a:lnTo>
                  <a:lnTo>
                    <a:pt x="594426" y="2906707"/>
                  </a:lnTo>
                  <a:lnTo>
                    <a:pt x="615930" y="2839248"/>
                  </a:lnTo>
                  <a:lnTo>
                    <a:pt x="625458" y="2794881"/>
                  </a:lnTo>
                  <a:lnTo>
                    <a:pt x="634041" y="2744181"/>
                  </a:lnTo>
                  <a:lnTo>
                    <a:pt x="641584" y="2687716"/>
                  </a:lnTo>
                  <a:lnTo>
                    <a:pt x="647992" y="2626056"/>
                  </a:lnTo>
                  <a:lnTo>
                    <a:pt x="653168" y="2559771"/>
                  </a:lnTo>
                  <a:lnTo>
                    <a:pt x="657018" y="2489429"/>
                  </a:lnTo>
                  <a:lnTo>
                    <a:pt x="659445" y="2415600"/>
                  </a:lnTo>
                  <a:lnTo>
                    <a:pt x="660353" y="2338852"/>
                  </a:lnTo>
                  <a:lnTo>
                    <a:pt x="675371" y="2319947"/>
                  </a:lnTo>
                  <a:lnTo>
                    <a:pt x="703501" y="2248894"/>
                  </a:lnTo>
                  <a:lnTo>
                    <a:pt x="716233" y="2197628"/>
                  </a:lnTo>
                  <a:lnTo>
                    <a:pt x="723763" y="2159889"/>
                  </a:lnTo>
                  <a:lnTo>
                    <a:pt x="730650" y="2119274"/>
                  </a:lnTo>
                  <a:lnTo>
                    <a:pt x="736890" y="2076041"/>
                  </a:lnTo>
                  <a:lnTo>
                    <a:pt x="742475" y="2030448"/>
                  </a:lnTo>
                  <a:lnTo>
                    <a:pt x="747402" y="1982756"/>
                  </a:lnTo>
                  <a:lnTo>
                    <a:pt x="751663" y="1933222"/>
                  </a:lnTo>
                  <a:lnTo>
                    <a:pt x="755253" y="1882107"/>
                  </a:lnTo>
                  <a:lnTo>
                    <a:pt x="758165" y="1829667"/>
                  </a:lnTo>
                  <a:lnTo>
                    <a:pt x="760396" y="1776164"/>
                  </a:lnTo>
                  <a:lnTo>
                    <a:pt x="761937" y="1721854"/>
                  </a:lnTo>
                  <a:lnTo>
                    <a:pt x="762784" y="1666998"/>
                  </a:lnTo>
                  <a:lnTo>
                    <a:pt x="762931" y="1611854"/>
                  </a:lnTo>
                  <a:lnTo>
                    <a:pt x="762373" y="1556681"/>
                  </a:lnTo>
                  <a:lnTo>
                    <a:pt x="761102" y="1501738"/>
                  </a:lnTo>
                  <a:lnTo>
                    <a:pt x="759113" y="1447284"/>
                  </a:lnTo>
                  <a:lnTo>
                    <a:pt x="756402" y="1393578"/>
                  </a:lnTo>
                  <a:lnTo>
                    <a:pt x="752961" y="1340878"/>
                  </a:lnTo>
                  <a:lnTo>
                    <a:pt x="748785" y="1289444"/>
                  </a:lnTo>
                  <a:lnTo>
                    <a:pt x="743868" y="1239534"/>
                  </a:lnTo>
                  <a:lnTo>
                    <a:pt x="738204" y="1191407"/>
                  </a:lnTo>
                  <a:lnTo>
                    <a:pt x="740601" y="1154736"/>
                  </a:lnTo>
                  <a:lnTo>
                    <a:pt x="742522" y="1117112"/>
                  </a:lnTo>
                  <a:lnTo>
                    <a:pt x="744807" y="1052421"/>
                  </a:lnTo>
                  <a:lnTo>
                    <a:pt x="745815" y="987963"/>
                  </a:lnTo>
                  <a:lnTo>
                    <a:pt x="745597" y="924260"/>
                  </a:lnTo>
                  <a:lnTo>
                    <a:pt x="744203" y="861832"/>
                  </a:lnTo>
                  <a:lnTo>
                    <a:pt x="741682" y="801200"/>
                  </a:lnTo>
                  <a:lnTo>
                    <a:pt x="738083" y="742885"/>
                  </a:lnTo>
                  <a:lnTo>
                    <a:pt x="733457" y="687408"/>
                  </a:lnTo>
                  <a:lnTo>
                    <a:pt x="727854" y="635290"/>
                  </a:lnTo>
                  <a:lnTo>
                    <a:pt x="721322" y="587052"/>
                  </a:lnTo>
                  <a:lnTo>
                    <a:pt x="713912" y="543215"/>
                  </a:lnTo>
                  <a:lnTo>
                    <a:pt x="705673" y="504299"/>
                  </a:lnTo>
                  <a:lnTo>
                    <a:pt x="686909" y="443319"/>
                  </a:lnTo>
                  <a:lnTo>
                    <a:pt x="676482" y="422295"/>
                  </a:lnTo>
                  <a:lnTo>
                    <a:pt x="674161" y="364679"/>
                  </a:lnTo>
                  <a:lnTo>
                    <a:pt x="670781" y="309392"/>
                  </a:lnTo>
                  <a:lnTo>
                    <a:pt x="666386" y="256941"/>
                  </a:lnTo>
                  <a:lnTo>
                    <a:pt x="661016" y="207834"/>
                  </a:lnTo>
                  <a:lnTo>
                    <a:pt x="654716" y="162580"/>
                  </a:lnTo>
                  <a:lnTo>
                    <a:pt x="647526" y="121686"/>
                  </a:lnTo>
                  <a:lnTo>
                    <a:pt x="634892" y="68351"/>
                  </a:lnTo>
                  <a:lnTo>
                    <a:pt x="621265" y="30405"/>
                  </a:lnTo>
                  <a:lnTo>
                    <a:pt x="606985" y="7678"/>
                  </a:lnTo>
                  <a:lnTo>
                    <a:pt x="592394" y="0"/>
                  </a:lnTo>
                  <a:close/>
                </a:path>
              </a:pathLst>
            </a:custGeom>
            <a:solidFill>
              <a:srgbClr val="DCE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37">
              <a:extLst>
                <a:ext uri="{FF2B5EF4-FFF2-40B4-BE49-F238E27FC236}">
                  <a16:creationId xmlns:a16="http://schemas.microsoft.com/office/drawing/2014/main" id="{D74C11C2-5F1A-21B4-4E5A-2C2A20BBD695}"/>
                </a:ext>
              </a:extLst>
            </p:cNvPr>
            <p:cNvSpPr/>
            <p:nvPr/>
          </p:nvSpPr>
          <p:spPr>
            <a:xfrm>
              <a:off x="8296829" y="175493"/>
              <a:ext cx="763270" cy="3362325"/>
            </a:xfrm>
            <a:custGeom>
              <a:avLst/>
              <a:gdLst/>
              <a:ahLst/>
              <a:cxnLst/>
              <a:rect l="l" t="t" r="r" b="b"/>
              <a:pathLst>
                <a:path w="763270" h="3362325">
                  <a:moveTo>
                    <a:pt x="69422" y="1106698"/>
                  </a:moveTo>
                  <a:lnTo>
                    <a:pt x="68412" y="1038003"/>
                  </a:lnTo>
                  <a:lnTo>
                    <a:pt x="68490" y="970288"/>
                  </a:lnTo>
                  <a:lnTo>
                    <a:pt x="69614" y="903892"/>
                  </a:lnTo>
                  <a:lnTo>
                    <a:pt x="71743" y="839151"/>
                  </a:lnTo>
                  <a:lnTo>
                    <a:pt x="74832" y="776403"/>
                  </a:lnTo>
                  <a:lnTo>
                    <a:pt x="78840" y="715984"/>
                  </a:lnTo>
                  <a:lnTo>
                    <a:pt x="83724" y="658233"/>
                  </a:lnTo>
                  <a:lnTo>
                    <a:pt x="89441" y="603487"/>
                  </a:lnTo>
                  <a:lnTo>
                    <a:pt x="95950" y="552083"/>
                  </a:lnTo>
                  <a:lnTo>
                    <a:pt x="103208" y="504358"/>
                  </a:lnTo>
                  <a:lnTo>
                    <a:pt x="111171" y="460650"/>
                  </a:lnTo>
                  <a:lnTo>
                    <a:pt x="119799" y="421296"/>
                  </a:lnTo>
                  <a:lnTo>
                    <a:pt x="138874" y="357000"/>
                  </a:lnTo>
                  <a:lnTo>
                    <a:pt x="160095" y="314168"/>
                  </a:lnTo>
                  <a:lnTo>
                    <a:pt x="191221" y="295468"/>
                  </a:lnTo>
                  <a:lnTo>
                    <a:pt x="210789" y="308995"/>
                  </a:lnTo>
                  <a:lnTo>
                    <a:pt x="229714" y="341739"/>
                  </a:lnTo>
                  <a:lnTo>
                    <a:pt x="247603" y="393212"/>
                  </a:lnTo>
                  <a:lnTo>
                    <a:pt x="255027" y="322281"/>
                  </a:lnTo>
                  <a:lnTo>
                    <a:pt x="263867" y="260189"/>
                  </a:lnTo>
                  <a:lnTo>
                    <a:pt x="273927" y="207299"/>
                  </a:lnTo>
                  <a:lnTo>
                    <a:pt x="285013" y="163975"/>
                  </a:lnTo>
                  <a:lnTo>
                    <a:pt x="309475" y="107474"/>
                  </a:lnTo>
                  <a:lnTo>
                    <a:pt x="335686" y="93591"/>
                  </a:lnTo>
                  <a:lnTo>
                    <a:pt x="348958" y="103538"/>
                  </a:lnTo>
                  <a:lnTo>
                    <a:pt x="374857" y="159024"/>
                  </a:lnTo>
                  <a:lnTo>
                    <a:pt x="386351" y="202458"/>
                  </a:lnTo>
                  <a:lnTo>
                    <a:pt x="396701" y="255417"/>
                  </a:lnTo>
                  <a:lnTo>
                    <a:pt x="403971" y="184339"/>
                  </a:lnTo>
                  <a:lnTo>
                    <a:pt x="412973" y="123895"/>
                  </a:lnTo>
                  <a:lnTo>
                    <a:pt x="423413" y="74673"/>
                  </a:lnTo>
                  <a:lnTo>
                    <a:pt x="435002" y="37260"/>
                  </a:lnTo>
                  <a:lnTo>
                    <a:pt x="460455" y="213"/>
                  </a:lnTo>
                  <a:lnTo>
                    <a:pt x="473737" y="1753"/>
                  </a:lnTo>
                  <a:lnTo>
                    <a:pt x="499952" y="47899"/>
                  </a:lnTo>
                  <a:lnTo>
                    <a:pt x="514636" y="105398"/>
                  </a:lnTo>
                  <a:lnTo>
                    <a:pt x="526749" y="181376"/>
                  </a:lnTo>
                  <a:lnTo>
                    <a:pt x="537765" y="116366"/>
                  </a:lnTo>
                  <a:lnTo>
                    <a:pt x="550179" y="65553"/>
                  </a:lnTo>
                  <a:lnTo>
                    <a:pt x="563650" y="29108"/>
                  </a:lnTo>
                  <a:lnTo>
                    <a:pt x="577835" y="7200"/>
                  </a:lnTo>
                  <a:lnTo>
                    <a:pt x="592394" y="0"/>
                  </a:lnTo>
                  <a:lnTo>
                    <a:pt x="606985" y="7678"/>
                  </a:lnTo>
                  <a:lnTo>
                    <a:pt x="634892" y="68351"/>
                  </a:lnTo>
                  <a:lnTo>
                    <a:pt x="647526" y="121686"/>
                  </a:lnTo>
                  <a:lnTo>
                    <a:pt x="654716" y="162580"/>
                  </a:lnTo>
                  <a:lnTo>
                    <a:pt x="661016" y="207834"/>
                  </a:lnTo>
                  <a:lnTo>
                    <a:pt x="666386" y="256941"/>
                  </a:lnTo>
                  <a:lnTo>
                    <a:pt x="670781" y="309392"/>
                  </a:lnTo>
                  <a:lnTo>
                    <a:pt x="674161" y="364679"/>
                  </a:lnTo>
                  <a:lnTo>
                    <a:pt x="676482" y="422295"/>
                  </a:lnTo>
                  <a:lnTo>
                    <a:pt x="686909" y="443319"/>
                  </a:lnTo>
                  <a:lnTo>
                    <a:pt x="705673" y="504299"/>
                  </a:lnTo>
                  <a:lnTo>
                    <a:pt x="713912" y="543215"/>
                  </a:lnTo>
                  <a:lnTo>
                    <a:pt x="721322" y="587052"/>
                  </a:lnTo>
                  <a:lnTo>
                    <a:pt x="727854" y="635290"/>
                  </a:lnTo>
                  <a:lnTo>
                    <a:pt x="733457" y="687408"/>
                  </a:lnTo>
                  <a:lnTo>
                    <a:pt x="738083" y="742885"/>
                  </a:lnTo>
                  <a:lnTo>
                    <a:pt x="741682" y="801200"/>
                  </a:lnTo>
                  <a:lnTo>
                    <a:pt x="744203" y="861832"/>
                  </a:lnTo>
                  <a:lnTo>
                    <a:pt x="745597" y="924260"/>
                  </a:lnTo>
                  <a:lnTo>
                    <a:pt x="745815" y="987963"/>
                  </a:lnTo>
                  <a:lnTo>
                    <a:pt x="744807" y="1052421"/>
                  </a:lnTo>
                  <a:lnTo>
                    <a:pt x="742522" y="1117112"/>
                  </a:lnTo>
                  <a:lnTo>
                    <a:pt x="739468" y="1173190"/>
                  </a:lnTo>
                  <a:lnTo>
                    <a:pt x="738204" y="1191407"/>
                  </a:lnTo>
                  <a:lnTo>
                    <a:pt x="743868" y="1239534"/>
                  </a:lnTo>
                  <a:lnTo>
                    <a:pt x="748785" y="1289444"/>
                  </a:lnTo>
                  <a:lnTo>
                    <a:pt x="752961" y="1340878"/>
                  </a:lnTo>
                  <a:lnTo>
                    <a:pt x="756402" y="1393578"/>
                  </a:lnTo>
                  <a:lnTo>
                    <a:pt x="759113" y="1447284"/>
                  </a:lnTo>
                  <a:lnTo>
                    <a:pt x="761102" y="1501738"/>
                  </a:lnTo>
                  <a:lnTo>
                    <a:pt x="762373" y="1556681"/>
                  </a:lnTo>
                  <a:lnTo>
                    <a:pt x="762931" y="1611854"/>
                  </a:lnTo>
                  <a:lnTo>
                    <a:pt x="762784" y="1666998"/>
                  </a:lnTo>
                  <a:lnTo>
                    <a:pt x="761937" y="1721854"/>
                  </a:lnTo>
                  <a:lnTo>
                    <a:pt x="760396" y="1776164"/>
                  </a:lnTo>
                  <a:lnTo>
                    <a:pt x="758165" y="1829667"/>
                  </a:lnTo>
                  <a:lnTo>
                    <a:pt x="755253" y="1882107"/>
                  </a:lnTo>
                  <a:lnTo>
                    <a:pt x="751663" y="1933222"/>
                  </a:lnTo>
                  <a:lnTo>
                    <a:pt x="747402" y="1982756"/>
                  </a:lnTo>
                  <a:lnTo>
                    <a:pt x="742475" y="2030448"/>
                  </a:lnTo>
                  <a:lnTo>
                    <a:pt x="736890" y="2076041"/>
                  </a:lnTo>
                  <a:lnTo>
                    <a:pt x="730650" y="2119274"/>
                  </a:lnTo>
                  <a:lnTo>
                    <a:pt x="723763" y="2159889"/>
                  </a:lnTo>
                  <a:lnTo>
                    <a:pt x="716233" y="2197628"/>
                  </a:lnTo>
                  <a:lnTo>
                    <a:pt x="703501" y="2248894"/>
                  </a:lnTo>
                  <a:lnTo>
                    <a:pt x="689817" y="2289814"/>
                  </a:lnTo>
                  <a:lnTo>
                    <a:pt x="660353" y="2338852"/>
                  </a:lnTo>
                  <a:lnTo>
                    <a:pt x="659445" y="2415600"/>
                  </a:lnTo>
                  <a:lnTo>
                    <a:pt x="657018" y="2489429"/>
                  </a:lnTo>
                  <a:lnTo>
                    <a:pt x="653168" y="2559771"/>
                  </a:lnTo>
                  <a:lnTo>
                    <a:pt x="647992" y="2626056"/>
                  </a:lnTo>
                  <a:lnTo>
                    <a:pt x="641584" y="2687716"/>
                  </a:lnTo>
                  <a:lnTo>
                    <a:pt x="634041" y="2744181"/>
                  </a:lnTo>
                  <a:lnTo>
                    <a:pt x="625458" y="2794881"/>
                  </a:lnTo>
                  <a:lnTo>
                    <a:pt x="615930" y="2839248"/>
                  </a:lnTo>
                  <a:lnTo>
                    <a:pt x="605555" y="2876713"/>
                  </a:lnTo>
                  <a:lnTo>
                    <a:pt x="582641" y="2928659"/>
                  </a:lnTo>
                  <a:lnTo>
                    <a:pt x="557483" y="2946166"/>
                  </a:lnTo>
                  <a:lnTo>
                    <a:pt x="543489" y="2939677"/>
                  </a:lnTo>
                  <a:lnTo>
                    <a:pt x="529829" y="2921782"/>
                  </a:lnTo>
                  <a:lnTo>
                    <a:pt x="516692" y="2892838"/>
                  </a:lnTo>
                  <a:lnTo>
                    <a:pt x="504270" y="2853202"/>
                  </a:lnTo>
                  <a:lnTo>
                    <a:pt x="499481" y="2931854"/>
                  </a:lnTo>
                  <a:lnTo>
                    <a:pt x="493354" y="3005100"/>
                  </a:lnTo>
                  <a:lnTo>
                    <a:pt x="485998" y="3072582"/>
                  </a:lnTo>
                  <a:lnTo>
                    <a:pt x="477525" y="3133940"/>
                  </a:lnTo>
                  <a:lnTo>
                    <a:pt x="468047" y="3188816"/>
                  </a:lnTo>
                  <a:lnTo>
                    <a:pt x="457674" y="3236850"/>
                  </a:lnTo>
                  <a:lnTo>
                    <a:pt x="446517" y="3277684"/>
                  </a:lnTo>
                  <a:lnTo>
                    <a:pt x="422296" y="3336312"/>
                  </a:lnTo>
                  <a:lnTo>
                    <a:pt x="396274" y="3361830"/>
                  </a:lnTo>
                  <a:lnTo>
                    <a:pt x="382865" y="3361274"/>
                  </a:lnTo>
                  <a:lnTo>
                    <a:pt x="355807" y="3331738"/>
                  </a:lnTo>
                  <a:lnTo>
                    <a:pt x="330755" y="3266469"/>
                  </a:lnTo>
                  <a:lnTo>
                    <a:pt x="319406" y="3221613"/>
                  </a:lnTo>
                  <a:lnTo>
                    <a:pt x="308977" y="3169253"/>
                  </a:lnTo>
                  <a:lnTo>
                    <a:pt x="299571" y="3109873"/>
                  </a:lnTo>
                  <a:lnTo>
                    <a:pt x="291291" y="3043956"/>
                  </a:lnTo>
                  <a:lnTo>
                    <a:pt x="278153" y="3085884"/>
                  </a:lnTo>
                  <a:lnTo>
                    <a:pt x="264620" y="3118413"/>
                  </a:lnTo>
                  <a:lnTo>
                    <a:pt x="250807" y="3141712"/>
                  </a:lnTo>
                  <a:lnTo>
                    <a:pt x="236826" y="3155952"/>
                  </a:lnTo>
                  <a:lnTo>
                    <a:pt x="222791" y="3161304"/>
                  </a:lnTo>
                  <a:lnTo>
                    <a:pt x="208816" y="3157939"/>
                  </a:lnTo>
                  <a:lnTo>
                    <a:pt x="181500" y="3125740"/>
                  </a:lnTo>
                  <a:lnTo>
                    <a:pt x="155787" y="3060720"/>
                  </a:lnTo>
                  <a:lnTo>
                    <a:pt x="143815" y="3016329"/>
                  </a:lnTo>
                  <a:lnTo>
                    <a:pt x="132584" y="2964245"/>
                  </a:lnTo>
                  <a:lnTo>
                    <a:pt x="122208" y="2904638"/>
                  </a:lnTo>
                  <a:lnTo>
                    <a:pt x="112800" y="2837680"/>
                  </a:lnTo>
                  <a:lnTo>
                    <a:pt x="104474" y="2763540"/>
                  </a:lnTo>
                  <a:lnTo>
                    <a:pt x="103966" y="2758587"/>
                  </a:lnTo>
                  <a:lnTo>
                    <a:pt x="103458" y="2753634"/>
                  </a:lnTo>
                  <a:lnTo>
                    <a:pt x="102950" y="2748681"/>
                  </a:lnTo>
                  <a:lnTo>
                    <a:pt x="90448" y="2751418"/>
                  </a:lnTo>
                  <a:lnTo>
                    <a:pt x="78359" y="2742354"/>
                  </a:lnTo>
                  <a:lnTo>
                    <a:pt x="56121" y="2692155"/>
                  </a:lnTo>
                  <a:lnTo>
                    <a:pt x="46324" y="2652685"/>
                  </a:lnTo>
                  <a:lnTo>
                    <a:pt x="37644" y="2604745"/>
                  </a:lnTo>
                  <a:lnTo>
                    <a:pt x="30256" y="2549169"/>
                  </a:lnTo>
                  <a:lnTo>
                    <a:pt x="24336" y="2486789"/>
                  </a:lnTo>
                  <a:lnTo>
                    <a:pt x="20061" y="2418437"/>
                  </a:lnTo>
                  <a:lnTo>
                    <a:pt x="17606" y="2344948"/>
                  </a:lnTo>
                  <a:lnTo>
                    <a:pt x="17079" y="2287350"/>
                  </a:lnTo>
                  <a:lnTo>
                    <a:pt x="17758" y="2230364"/>
                  </a:lnTo>
                  <a:lnTo>
                    <a:pt x="19605" y="2174614"/>
                  </a:lnTo>
                  <a:lnTo>
                    <a:pt x="22584" y="2120729"/>
                  </a:lnTo>
                  <a:lnTo>
                    <a:pt x="26655" y="2069334"/>
                  </a:lnTo>
                  <a:lnTo>
                    <a:pt x="31782" y="2021056"/>
                  </a:lnTo>
                  <a:lnTo>
                    <a:pt x="37926" y="1976521"/>
                  </a:lnTo>
                  <a:lnTo>
                    <a:pt x="29920" y="1944102"/>
                  </a:lnTo>
                  <a:lnTo>
                    <a:pt x="16597" y="1865191"/>
                  </a:lnTo>
                  <a:lnTo>
                    <a:pt x="11331" y="1819886"/>
                  </a:lnTo>
                  <a:lnTo>
                    <a:pt x="7030" y="1771474"/>
                  </a:lnTo>
                  <a:lnTo>
                    <a:pt x="3720" y="1720547"/>
                  </a:lnTo>
                  <a:lnTo>
                    <a:pt x="1428" y="1667701"/>
                  </a:lnTo>
                  <a:lnTo>
                    <a:pt x="179" y="1613528"/>
                  </a:lnTo>
                  <a:lnTo>
                    <a:pt x="0" y="1558623"/>
                  </a:lnTo>
                  <a:lnTo>
                    <a:pt x="915" y="1503579"/>
                  </a:lnTo>
                  <a:lnTo>
                    <a:pt x="2952" y="1448990"/>
                  </a:lnTo>
                  <a:lnTo>
                    <a:pt x="6136" y="1395450"/>
                  </a:lnTo>
                  <a:lnTo>
                    <a:pt x="10494" y="1343553"/>
                  </a:lnTo>
                  <a:lnTo>
                    <a:pt x="18946" y="1272589"/>
                  </a:lnTo>
                  <a:lnTo>
                    <a:pt x="29312" y="1213225"/>
                  </a:lnTo>
                  <a:lnTo>
                    <a:pt x="41282" y="1166699"/>
                  </a:lnTo>
                  <a:lnTo>
                    <a:pt x="68787" y="1117112"/>
                  </a:lnTo>
                  <a:lnTo>
                    <a:pt x="69422" y="1106698"/>
                  </a:lnTo>
                  <a:close/>
                </a:path>
                <a:path w="763270" h="3362325">
                  <a:moveTo>
                    <a:pt x="83392" y="2025543"/>
                  </a:moveTo>
                  <a:lnTo>
                    <a:pt x="71710" y="2025609"/>
                  </a:lnTo>
                  <a:lnTo>
                    <a:pt x="60230" y="2015113"/>
                  </a:lnTo>
                  <a:lnTo>
                    <a:pt x="49156" y="1994307"/>
                  </a:lnTo>
                  <a:lnTo>
                    <a:pt x="38688" y="1963440"/>
                  </a:lnTo>
                </a:path>
                <a:path w="763270" h="3362325">
                  <a:moveTo>
                    <a:pt x="122762" y="2704231"/>
                  </a:moveTo>
                  <a:lnTo>
                    <a:pt x="118027" y="2714536"/>
                  </a:lnTo>
                  <a:lnTo>
                    <a:pt x="113174" y="2722948"/>
                  </a:lnTo>
                  <a:lnTo>
                    <a:pt x="108225" y="2729431"/>
                  </a:lnTo>
                  <a:lnTo>
                    <a:pt x="103204" y="2733949"/>
                  </a:lnTo>
                </a:path>
                <a:path w="763270" h="3362325">
                  <a:moveTo>
                    <a:pt x="291291" y="3030367"/>
                  </a:moveTo>
                  <a:lnTo>
                    <a:pt x="287838" y="2998016"/>
                  </a:lnTo>
                  <a:lnTo>
                    <a:pt x="284719" y="2964629"/>
                  </a:lnTo>
                  <a:lnTo>
                    <a:pt x="281933" y="2930265"/>
                  </a:lnTo>
                  <a:lnTo>
                    <a:pt x="279480" y="2894985"/>
                  </a:lnTo>
                </a:path>
                <a:path w="763270" h="3362325">
                  <a:moveTo>
                    <a:pt x="509096" y="2692801"/>
                  </a:moveTo>
                  <a:lnTo>
                    <a:pt x="508380" y="2730431"/>
                  </a:lnTo>
                  <a:lnTo>
                    <a:pt x="507366" y="2767810"/>
                  </a:lnTo>
                  <a:lnTo>
                    <a:pt x="506042" y="2804833"/>
                  </a:lnTo>
                  <a:lnTo>
                    <a:pt x="504397" y="2841391"/>
                  </a:lnTo>
                </a:path>
                <a:path w="763270" h="3362325">
                  <a:moveTo>
                    <a:pt x="602568" y="1774718"/>
                  </a:moveTo>
                  <a:lnTo>
                    <a:pt x="620530" y="1841663"/>
                  </a:lnTo>
                  <a:lnTo>
                    <a:pt x="628423" y="1882478"/>
                  </a:lnTo>
                  <a:lnTo>
                    <a:pt x="635537" y="1927629"/>
                  </a:lnTo>
                  <a:lnTo>
                    <a:pt x="641828" y="1976699"/>
                  </a:lnTo>
                  <a:lnTo>
                    <a:pt x="647256" y="2029268"/>
                  </a:lnTo>
                  <a:lnTo>
                    <a:pt x="651778" y="2084918"/>
                  </a:lnTo>
                  <a:lnTo>
                    <a:pt x="655352" y="2143231"/>
                  </a:lnTo>
                  <a:lnTo>
                    <a:pt x="657937" y="2203789"/>
                  </a:lnTo>
                  <a:lnTo>
                    <a:pt x="659491" y="2266172"/>
                  </a:lnTo>
                  <a:lnTo>
                    <a:pt x="659972" y="2329962"/>
                  </a:lnTo>
                </a:path>
                <a:path w="763270" h="3362325">
                  <a:moveTo>
                    <a:pt x="737823" y="1183279"/>
                  </a:moveTo>
                  <a:lnTo>
                    <a:pt x="732977" y="1241699"/>
                  </a:lnTo>
                  <a:lnTo>
                    <a:pt x="727060" y="1296214"/>
                  </a:lnTo>
                  <a:lnTo>
                    <a:pt x="720142" y="1346299"/>
                  </a:lnTo>
                  <a:lnTo>
                    <a:pt x="712296" y="1391432"/>
                  </a:lnTo>
                </a:path>
                <a:path w="763270" h="3362325">
                  <a:moveTo>
                    <a:pt x="676609" y="410611"/>
                  </a:moveTo>
                  <a:lnTo>
                    <a:pt x="677200" y="435007"/>
                  </a:lnTo>
                  <a:lnTo>
                    <a:pt x="677625" y="459570"/>
                  </a:lnTo>
                  <a:lnTo>
                    <a:pt x="677859" y="484227"/>
                  </a:lnTo>
                  <a:lnTo>
                    <a:pt x="677879" y="508909"/>
                  </a:lnTo>
                </a:path>
                <a:path w="763270" h="3362325">
                  <a:moveTo>
                    <a:pt x="513541" y="295930"/>
                  </a:moveTo>
                  <a:lnTo>
                    <a:pt x="516228" y="262466"/>
                  </a:lnTo>
                  <a:lnTo>
                    <a:pt x="519320" y="230335"/>
                  </a:lnTo>
                  <a:lnTo>
                    <a:pt x="522792" y="199632"/>
                  </a:lnTo>
                  <a:lnTo>
                    <a:pt x="526622" y="170454"/>
                  </a:lnTo>
                </a:path>
                <a:path w="763270" h="3362325">
                  <a:moveTo>
                    <a:pt x="391113" y="355620"/>
                  </a:moveTo>
                  <a:lnTo>
                    <a:pt x="392302" y="327750"/>
                  </a:lnTo>
                  <a:lnTo>
                    <a:pt x="393764" y="300391"/>
                  </a:lnTo>
                  <a:lnTo>
                    <a:pt x="395489" y="273628"/>
                  </a:lnTo>
                  <a:lnTo>
                    <a:pt x="397463" y="247543"/>
                  </a:lnTo>
                </a:path>
                <a:path w="763270" h="3362325">
                  <a:moveTo>
                    <a:pt x="247476" y="392450"/>
                  </a:moveTo>
                  <a:lnTo>
                    <a:pt x="253640" y="415485"/>
                  </a:lnTo>
                  <a:lnTo>
                    <a:pt x="259541" y="440710"/>
                  </a:lnTo>
                  <a:lnTo>
                    <a:pt x="265157" y="468031"/>
                  </a:lnTo>
                  <a:lnTo>
                    <a:pt x="270463" y="497352"/>
                  </a:lnTo>
                </a:path>
                <a:path w="763270" h="3362325">
                  <a:moveTo>
                    <a:pt x="73359" y="1217061"/>
                  </a:moveTo>
                  <a:lnTo>
                    <a:pt x="72101" y="1189851"/>
                  </a:lnTo>
                  <a:lnTo>
                    <a:pt x="71010" y="1162356"/>
                  </a:lnTo>
                  <a:lnTo>
                    <a:pt x="70109" y="1134622"/>
                  </a:lnTo>
                  <a:lnTo>
                    <a:pt x="69422" y="1106698"/>
                  </a:lnTo>
                </a:path>
              </a:pathLst>
            </a:custGeom>
            <a:ln w="25400">
              <a:solidFill>
                <a:srgbClr val="94B3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38">
              <a:extLst>
                <a:ext uri="{FF2B5EF4-FFF2-40B4-BE49-F238E27FC236}">
                  <a16:creationId xmlns:a16="http://schemas.microsoft.com/office/drawing/2014/main" id="{446E217E-EA5B-8486-7F4D-75CB4C02738C}"/>
                </a:ext>
              </a:extLst>
            </p:cNvPr>
            <p:cNvSpPr/>
            <p:nvPr/>
          </p:nvSpPr>
          <p:spPr>
            <a:xfrm>
              <a:off x="8941307" y="685799"/>
              <a:ext cx="1270000" cy="1998345"/>
            </a:xfrm>
            <a:custGeom>
              <a:avLst/>
              <a:gdLst/>
              <a:ahLst/>
              <a:cxnLst/>
              <a:rect l="l" t="t" r="r" b="b"/>
              <a:pathLst>
                <a:path w="1270000" h="1998345">
                  <a:moveTo>
                    <a:pt x="1269873" y="0"/>
                  </a:moveTo>
                  <a:lnTo>
                    <a:pt x="22860" y="6223"/>
                  </a:lnTo>
                </a:path>
                <a:path w="1270000" h="1998345">
                  <a:moveTo>
                    <a:pt x="1247013" y="1991867"/>
                  </a:moveTo>
                  <a:lnTo>
                    <a:pt x="0" y="199809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9" name="object 39">
            <a:extLst>
              <a:ext uri="{FF2B5EF4-FFF2-40B4-BE49-F238E27FC236}">
                <a16:creationId xmlns:a16="http://schemas.microsoft.com/office/drawing/2014/main" id="{013C3172-BA5F-2EA2-8D96-883AB98032B2}"/>
              </a:ext>
            </a:extLst>
          </p:cNvPr>
          <p:cNvGrpSpPr/>
          <p:nvPr/>
        </p:nvGrpSpPr>
        <p:grpSpPr>
          <a:xfrm>
            <a:off x="10315347" y="312839"/>
            <a:ext cx="1243330" cy="763270"/>
            <a:chOff x="10315347" y="312839"/>
            <a:chExt cx="1243330" cy="763270"/>
          </a:xfrm>
        </p:grpSpPr>
        <p:sp>
          <p:nvSpPr>
            <p:cNvPr id="120" name="object 40">
              <a:extLst>
                <a:ext uri="{FF2B5EF4-FFF2-40B4-BE49-F238E27FC236}">
                  <a16:creationId xmlns:a16="http://schemas.microsoft.com/office/drawing/2014/main" id="{48F8B994-99C4-3ED5-85C6-2925A81666A5}"/>
                </a:ext>
              </a:extLst>
            </p:cNvPr>
            <p:cNvSpPr/>
            <p:nvPr/>
          </p:nvSpPr>
          <p:spPr>
            <a:xfrm>
              <a:off x="10323132" y="320623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4" h="748030">
                  <a:moveTo>
                    <a:pt x="600374" y="667448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4" y="747542"/>
                  </a:lnTo>
                  <a:lnTo>
                    <a:pt x="600374" y="667448"/>
                  </a:lnTo>
                  <a:close/>
                </a:path>
                <a:path w="800734" h="748030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8"/>
                  </a:lnTo>
                  <a:lnTo>
                    <a:pt x="480299" y="667448"/>
                  </a:lnTo>
                  <a:lnTo>
                    <a:pt x="480299" y="587355"/>
                  </a:lnTo>
                  <a:close/>
                </a:path>
                <a:path w="800734" h="748030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1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747132" y="587355"/>
                  </a:lnTo>
                  <a:lnTo>
                    <a:pt x="767853" y="583141"/>
                  </a:lnTo>
                  <a:lnTo>
                    <a:pt x="784822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50" y="507261"/>
                  </a:lnTo>
                  <a:lnTo>
                    <a:pt x="80049" y="80093"/>
                  </a:lnTo>
                  <a:lnTo>
                    <a:pt x="800498" y="80093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4" h="748030">
                  <a:moveTo>
                    <a:pt x="800498" y="80093"/>
                  </a:moveTo>
                  <a:lnTo>
                    <a:pt x="720448" y="80093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3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41">
              <a:extLst>
                <a:ext uri="{FF2B5EF4-FFF2-40B4-BE49-F238E27FC236}">
                  <a16:creationId xmlns:a16="http://schemas.microsoft.com/office/drawing/2014/main" id="{EB7EF879-7501-7FC5-CD13-4E3EF4395F4A}"/>
                </a:ext>
              </a:extLst>
            </p:cNvPr>
            <p:cNvSpPr/>
            <p:nvPr/>
          </p:nvSpPr>
          <p:spPr>
            <a:xfrm>
              <a:off x="10323132" y="320623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4" h="748030">
                  <a:moveTo>
                    <a:pt x="720448" y="507261"/>
                  </a:moveTo>
                  <a:lnTo>
                    <a:pt x="80050" y="507261"/>
                  </a:lnTo>
                  <a:lnTo>
                    <a:pt x="80049" y="80093"/>
                  </a:lnTo>
                  <a:lnTo>
                    <a:pt x="720448" y="80093"/>
                  </a:lnTo>
                  <a:lnTo>
                    <a:pt x="720448" y="507261"/>
                  </a:lnTo>
                  <a:close/>
                </a:path>
                <a:path w="800734" h="748030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1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8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4" y="747542"/>
                  </a:lnTo>
                  <a:lnTo>
                    <a:pt x="600374" y="667448"/>
                  </a:lnTo>
                  <a:lnTo>
                    <a:pt x="480299" y="667448"/>
                  </a:lnTo>
                  <a:lnTo>
                    <a:pt x="480299" y="587355"/>
                  </a:lnTo>
                  <a:lnTo>
                    <a:pt x="747132" y="587355"/>
                  </a:lnTo>
                  <a:lnTo>
                    <a:pt x="767853" y="583141"/>
                  </a:lnTo>
                  <a:lnTo>
                    <a:pt x="784822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2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42">
              <a:extLst>
                <a:ext uri="{FF2B5EF4-FFF2-40B4-BE49-F238E27FC236}">
                  <a16:creationId xmlns:a16="http://schemas.microsoft.com/office/drawing/2014/main" id="{BCC25857-ADFB-A438-56C9-C212828C5463}"/>
                </a:ext>
              </a:extLst>
            </p:cNvPr>
            <p:cNvSpPr/>
            <p:nvPr/>
          </p:nvSpPr>
          <p:spPr>
            <a:xfrm>
              <a:off x="11176997" y="320623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5" h="748030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1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5" y="714879"/>
                  </a:lnTo>
                  <a:lnTo>
                    <a:pt x="373566" y="694146"/>
                  </a:lnTo>
                  <a:lnTo>
                    <a:pt x="373566" y="667448"/>
                  </a:lnTo>
                  <a:lnTo>
                    <a:pt x="186783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3" y="587355"/>
                  </a:lnTo>
                  <a:lnTo>
                    <a:pt x="373566" y="587355"/>
                  </a:lnTo>
                  <a:lnTo>
                    <a:pt x="373566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5" h="748030">
                  <a:moveTo>
                    <a:pt x="373566" y="587355"/>
                  </a:moveTo>
                  <a:lnTo>
                    <a:pt x="186783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8" y="627402"/>
                  </a:lnTo>
                  <a:lnTo>
                    <a:pt x="223743" y="643233"/>
                  </a:lnTo>
                  <a:lnTo>
                    <a:pt x="215301" y="655935"/>
                  </a:lnTo>
                  <a:lnTo>
                    <a:pt x="202605" y="664382"/>
                  </a:lnTo>
                  <a:lnTo>
                    <a:pt x="186783" y="667448"/>
                  </a:lnTo>
                  <a:lnTo>
                    <a:pt x="373566" y="667448"/>
                  </a:lnTo>
                  <a:lnTo>
                    <a:pt x="373566" y="587355"/>
                  </a:lnTo>
                  <a:close/>
                </a:path>
                <a:path w="374015" h="748030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6" y="266979"/>
                  </a:lnTo>
                  <a:lnTo>
                    <a:pt x="373565" y="186885"/>
                  </a:lnTo>
                  <a:close/>
                </a:path>
                <a:path w="374015" h="748030">
                  <a:moveTo>
                    <a:pt x="373565" y="53395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5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43">
              <a:extLst>
                <a:ext uri="{FF2B5EF4-FFF2-40B4-BE49-F238E27FC236}">
                  <a16:creationId xmlns:a16="http://schemas.microsoft.com/office/drawing/2014/main" id="{CF3F90D7-A154-3C32-2321-C4D9AB3499FB}"/>
                </a:ext>
              </a:extLst>
            </p:cNvPr>
            <p:cNvSpPr/>
            <p:nvPr/>
          </p:nvSpPr>
          <p:spPr>
            <a:xfrm>
              <a:off x="11230364" y="374019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4" h="213995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4" h="213995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44">
              <a:extLst>
                <a:ext uri="{FF2B5EF4-FFF2-40B4-BE49-F238E27FC236}">
                  <a16:creationId xmlns:a16="http://schemas.microsoft.com/office/drawing/2014/main" id="{6EE7AF83-B80C-0A10-E4E1-BDB4712021B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15971" y="900194"/>
              <a:ext cx="95619" cy="95663"/>
            </a:xfrm>
            <a:prstGeom prst="rect">
              <a:avLst/>
            </a:prstGeom>
          </p:spPr>
        </p:pic>
        <p:sp>
          <p:nvSpPr>
            <p:cNvPr id="125" name="object 45">
              <a:extLst>
                <a:ext uri="{FF2B5EF4-FFF2-40B4-BE49-F238E27FC236}">
                  <a16:creationId xmlns:a16="http://schemas.microsoft.com/office/drawing/2014/main" id="{3CC1CA2C-03C1-3F20-733A-26A9D00EC565}"/>
                </a:ext>
              </a:extLst>
            </p:cNvPr>
            <p:cNvSpPr/>
            <p:nvPr/>
          </p:nvSpPr>
          <p:spPr>
            <a:xfrm>
              <a:off x="11176997" y="320623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5" h="748030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1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5" y="714879"/>
                  </a:lnTo>
                  <a:lnTo>
                    <a:pt x="373566" y="694146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6" name="object 46">
            <a:extLst>
              <a:ext uri="{FF2B5EF4-FFF2-40B4-BE49-F238E27FC236}">
                <a16:creationId xmlns:a16="http://schemas.microsoft.com/office/drawing/2014/main" id="{C80FF8D2-2084-1713-3643-6B3FFAF40EB3}"/>
              </a:ext>
            </a:extLst>
          </p:cNvPr>
          <p:cNvGrpSpPr/>
          <p:nvPr/>
        </p:nvGrpSpPr>
        <p:grpSpPr>
          <a:xfrm>
            <a:off x="10344304" y="2120303"/>
            <a:ext cx="1243330" cy="763270"/>
            <a:chOff x="10344304" y="2120303"/>
            <a:chExt cx="1243330" cy="763270"/>
          </a:xfrm>
        </p:grpSpPr>
        <p:sp>
          <p:nvSpPr>
            <p:cNvPr id="127" name="object 47">
              <a:extLst>
                <a:ext uri="{FF2B5EF4-FFF2-40B4-BE49-F238E27FC236}">
                  <a16:creationId xmlns:a16="http://schemas.microsoft.com/office/drawing/2014/main" id="{E584D25B-0475-3191-2DC1-59C483EF41E6}"/>
                </a:ext>
              </a:extLst>
            </p:cNvPr>
            <p:cNvSpPr/>
            <p:nvPr/>
          </p:nvSpPr>
          <p:spPr>
            <a:xfrm>
              <a:off x="10352089" y="2128088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4" h="748030">
                  <a:moveTo>
                    <a:pt x="600374" y="667449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4" y="747542"/>
                  </a:lnTo>
                  <a:lnTo>
                    <a:pt x="600374" y="667449"/>
                  </a:lnTo>
                  <a:close/>
                </a:path>
                <a:path w="800734" h="748030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9"/>
                  </a:lnTo>
                  <a:lnTo>
                    <a:pt x="480299" y="667449"/>
                  </a:lnTo>
                  <a:lnTo>
                    <a:pt x="480299" y="587355"/>
                  </a:lnTo>
                  <a:close/>
                </a:path>
                <a:path w="800734" h="748030">
                  <a:moveTo>
                    <a:pt x="747131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15676" y="571670"/>
                  </a:lnTo>
                  <a:lnTo>
                    <a:pt x="53366" y="587355"/>
                  </a:lnTo>
                  <a:lnTo>
                    <a:pt x="747132" y="587355"/>
                  </a:lnTo>
                  <a:lnTo>
                    <a:pt x="767853" y="583141"/>
                  </a:lnTo>
                  <a:lnTo>
                    <a:pt x="784822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50" y="507261"/>
                  </a:lnTo>
                  <a:lnTo>
                    <a:pt x="80049" y="80093"/>
                  </a:lnTo>
                  <a:lnTo>
                    <a:pt x="800498" y="80094"/>
                  </a:lnTo>
                  <a:lnTo>
                    <a:pt x="800498" y="53396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4" h="748030">
                  <a:moveTo>
                    <a:pt x="800498" y="80094"/>
                  </a:moveTo>
                  <a:lnTo>
                    <a:pt x="720448" y="80094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4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48">
              <a:extLst>
                <a:ext uri="{FF2B5EF4-FFF2-40B4-BE49-F238E27FC236}">
                  <a16:creationId xmlns:a16="http://schemas.microsoft.com/office/drawing/2014/main" id="{AC2C9924-BEC0-3AD0-4234-4475B5B59039}"/>
                </a:ext>
              </a:extLst>
            </p:cNvPr>
            <p:cNvSpPr/>
            <p:nvPr/>
          </p:nvSpPr>
          <p:spPr>
            <a:xfrm>
              <a:off x="10352089" y="2128088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4" h="748030">
                  <a:moveTo>
                    <a:pt x="720448" y="507261"/>
                  </a:moveTo>
                  <a:lnTo>
                    <a:pt x="80050" y="507261"/>
                  </a:lnTo>
                  <a:lnTo>
                    <a:pt x="80049" y="80093"/>
                  </a:lnTo>
                  <a:lnTo>
                    <a:pt x="720448" y="80094"/>
                  </a:lnTo>
                  <a:lnTo>
                    <a:pt x="720448" y="507261"/>
                  </a:lnTo>
                  <a:close/>
                </a:path>
                <a:path w="800734" h="748030">
                  <a:moveTo>
                    <a:pt x="747131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15676" y="571670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9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4" y="747542"/>
                  </a:lnTo>
                  <a:lnTo>
                    <a:pt x="600374" y="667449"/>
                  </a:lnTo>
                  <a:lnTo>
                    <a:pt x="480299" y="667449"/>
                  </a:lnTo>
                  <a:lnTo>
                    <a:pt x="480299" y="587355"/>
                  </a:lnTo>
                  <a:lnTo>
                    <a:pt x="747132" y="587355"/>
                  </a:lnTo>
                  <a:lnTo>
                    <a:pt x="784822" y="571670"/>
                  </a:lnTo>
                  <a:lnTo>
                    <a:pt x="800498" y="533959"/>
                  </a:lnTo>
                  <a:lnTo>
                    <a:pt x="800498" y="53396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2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9">
              <a:extLst>
                <a:ext uri="{FF2B5EF4-FFF2-40B4-BE49-F238E27FC236}">
                  <a16:creationId xmlns:a16="http://schemas.microsoft.com/office/drawing/2014/main" id="{06C0CB4C-54AD-379B-99F7-D549BBCAAF03}"/>
                </a:ext>
              </a:extLst>
            </p:cNvPr>
            <p:cNvSpPr/>
            <p:nvPr/>
          </p:nvSpPr>
          <p:spPr>
            <a:xfrm>
              <a:off x="11205954" y="2128088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5" h="748030">
                  <a:moveTo>
                    <a:pt x="320199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15676" y="731857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5" y="714879"/>
                  </a:lnTo>
                  <a:lnTo>
                    <a:pt x="373566" y="694146"/>
                  </a:lnTo>
                  <a:lnTo>
                    <a:pt x="373566" y="667449"/>
                  </a:lnTo>
                  <a:lnTo>
                    <a:pt x="186783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3" y="587355"/>
                  </a:lnTo>
                  <a:lnTo>
                    <a:pt x="373566" y="587355"/>
                  </a:lnTo>
                  <a:lnTo>
                    <a:pt x="373566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6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5" h="748030">
                  <a:moveTo>
                    <a:pt x="373566" y="587355"/>
                  </a:moveTo>
                  <a:lnTo>
                    <a:pt x="186783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8" y="627402"/>
                  </a:lnTo>
                  <a:lnTo>
                    <a:pt x="223743" y="643233"/>
                  </a:lnTo>
                  <a:lnTo>
                    <a:pt x="215301" y="655935"/>
                  </a:lnTo>
                  <a:lnTo>
                    <a:pt x="202605" y="664382"/>
                  </a:lnTo>
                  <a:lnTo>
                    <a:pt x="186783" y="667448"/>
                  </a:lnTo>
                  <a:lnTo>
                    <a:pt x="373566" y="667449"/>
                  </a:lnTo>
                  <a:lnTo>
                    <a:pt x="373566" y="587355"/>
                  </a:lnTo>
                  <a:close/>
                </a:path>
                <a:path w="374015" h="748030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6" y="266979"/>
                  </a:lnTo>
                  <a:lnTo>
                    <a:pt x="373565" y="186885"/>
                  </a:lnTo>
                  <a:close/>
                </a:path>
                <a:path w="374015" h="748030">
                  <a:moveTo>
                    <a:pt x="373565" y="53396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6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50">
              <a:extLst>
                <a:ext uri="{FF2B5EF4-FFF2-40B4-BE49-F238E27FC236}">
                  <a16:creationId xmlns:a16="http://schemas.microsoft.com/office/drawing/2014/main" id="{9E6D4709-3F99-505F-2855-45499D432F35}"/>
                </a:ext>
              </a:extLst>
            </p:cNvPr>
            <p:cNvSpPr/>
            <p:nvPr/>
          </p:nvSpPr>
          <p:spPr>
            <a:xfrm>
              <a:off x="11259320" y="2181484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4" h="213994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4" h="213994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1" name="object 51">
              <a:extLst>
                <a:ext uri="{FF2B5EF4-FFF2-40B4-BE49-F238E27FC236}">
                  <a16:creationId xmlns:a16="http://schemas.microsoft.com/office/drawing/2014/main" id="{8DBFCA84-18DF-806F-F99E-5F7C1D3A36A6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44927" y="2707658"/>
              <a:ext cx="95619" cy="95663"/>
            </a:xfrm>
            <a:prstGeom prst="rect">
              <a:avLst/>
            </a:prstGeom>
          </p:spPr>
        </p:pic>
        <p:sp>
          <p:nvSpPr>
            <p:cNvPr id="132" name="object 52">
              <a:extLst>
                <a:ext uri="{FF2B5EF4-FFF2-40B4-BE49-F238E27FC236}">
                  <a16:creationId xmlns:a16="http://schemas.microsoft.com/office/drawing/2014/main" id="{4FE2BDD4-538A-E2E5-BD55-1F2296C1A27B}"/>
                </a:ext>
              </a:extLst>
            </p:cNvPr>
            <p:cNvSpPr/>
            <p:nvPr/>
          </p:nvSpPr>
          <p:spPr>
            <a:xfrm>
              <a:off x="11205954" y="2128088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5" h="748030">
                  <a:moveTo>
                    <a:pt x="320199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15676" y="731857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5" y="714879"/>
                  </a:lnTo>
                  <a:lnTo>
                    <a:pt x="373566" y="694146"/>
                  </a:lnTo>
                  <a:lnTo>
                    <a:pt x="373565" y="53396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3" name="object 53">
            <a:extLst>
              <a:ext uri="{FF2B5EF4-FFF2-40B4-BE49-F238E27FC236}">
                <a16:creationId xmlns:a16="http://schemas.microsoft.com/office/drawing/2014/main" id="{9B14AF48-0914-1C59-C023-E27E1552531D}"/>
              </a:ext>
            </a:extLst>
          </p:cNvPr>
          <p:cNvSpPr txBox="1"/>
          <p:nvPr/>
        </p:nvSpPr>
        <p:spPr>
          <a:xfrm>
            <a:off x="4308475" y="1695145"/>
            <a:ext cx="12979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50"/>
                </a:solidFill>
                <a:latin typeface="Arial"/>
                <a:cs typeface="Arial"/>
              </a:rPr>
              <a:t>223.1.1</a:t>
            </a:r>
            <a:r>
              <a:rPr sz="2400" spc="-10" dirty="0">
                <a:latin typeface="Arial"/>
                <a:cs typeface="Arial"/>
              </a:rPr>
              <a:t>.4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4" name="object 54">
            <a:extLst>
              <a:ext uri="{FF2B5EF4-FFF2-40B4-BE49-F238E27FC236}">
                <a16:creationId xmlns:a16="http://schemas.microsoft.com/office/drawing/2014/main" id="{50627BB5-DB6C-8D81-39F9-31A27D2F8DE8}"/>
              </a:ext>
            </a:extLst>
          </p:cNvPr>
          <p:cNvSpPr txBox="1"/>
          <p:nvPr/>
        </p:nvSpPr>
        <p:spPr>
          <a:xfrm>
            <a:off x="6645020" y="1667332"/>
            <a:ext cx="12979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223.1.2</a:t>
            </a:r>
            <a:r>
              <a:rPr sz="2400" spc="-10" dirty="0">
                <a:latin typeface="Arial"/>
                <a:cs typeface="Arial"/>
              </a:rPr>
              <a:t>.9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5" name="object 55">
            <a:extLst>
              <a:ext uri="{FF2B5EF4-FFF2-40B4-BE49-F238E27FC236}">
                <a16:creationId xmlns:a16="http://schemas.microsoft.com/office/drawing/2014/main" id="{63AFCEB8-5A48-110F-67D7-E9D451037CE8}"/>
              </a:ext>
            </a:extLst>
          </p:cNvPr>
          <p:cNvSpPr txBox="1"/>
          <p:nvPr/>
        </p:nvSpPr>
        <p:spPr>
          <a:xfrm>
            <a:off x="4390390" y="3096005"/>
            <a:ext cx="14662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EF"/>
                </a:solidFill>
                <a:latin typeface="Arial"/>
                <a:cs typeface="Arial"/>
              </a:rPr>
              <a:t>223.1.3</a:t>
            </a:r>
            <a:r>
              <a:rPr sz="2400" spc="-10" dirty="0">
                <a:latin typeface="Arial"/>
                <a:cs typeface="Arial"/>
              </a:rPr>
              <a:t>.27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6" name="object 56">
            <a:extLst>
              <a:ext uri="{FF2B5EF4-FFF2-40B4-BE49-F238E27FC236}">
                <a16:creationId xmlns:a16="http://schemas.microsoft.com/office/drawing/2014/main" id="{1212FAE4-2525-57B3-72BB-8B8420513ED1}"/>
              </a:ext>
            </a:extLst>
          </p:cNvPr>
          <p:cNvSpPr txBox="1"/>
          <p:nvPr/>
        </p:nvSpPr>
        <p:spPr>
          <a:xfrm>
            <a:off x="10163302" y="1319276"/>
            <a:ext cx="1297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223.1.2</a:t>
            </a:r>
            <a:r>
              <a:rPr sz="2400" spc="-10" dirty="0">
                <a:latin typeface="Arial"/>
                <a:cs typeface="Arial"/>
              </a:rPr>
              <a:t>.1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7" name="object 57">
            <a:extLst>
              <a:ext uri="{FF2B5EF4-FFF2-40B4-BE49-F238E27FC236}">
                <a16:creationId xmlns:a16="http://schemas.microsoft.com/office/drawing/2014/main" id="{A04CFB7F-2C24-E89C-9992-61E00CD3F8F6}"/>
              </a:ext>
            </a:extLst>
          </p:cNvPr>
          <p:cNvSpPr txBox="1"/>
          <p:nvPr/>
        </p:nvSpPr>
        <p:spPr>
          <a:xfrm>
            <a:off x="10081386" y="2953639"/>
            <a:ext cx="1297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223.1.2</a:t>
            </a:r>
            <a:r>
              <a:rPr sz="2400" spc="-10" dirty="0">
                <a:latin typeface="Arial"/>
                <a:cs typeface="Arial"/>
              </a:rPr>
              <a:t>.2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8" name="object 58">
            <a:extLst>
              <a:ext uri="{FF2B5EF4-FFF2-40B4-BE49-F238E27FC236}">
                <a16:creationId xmlns:a16="http://schemas.microsoft.com/office/drawing/2014/main" id="{5F6971A2-D9C5-EF51-1F4C-38E42FAD486B}"/>
              </a:ext>
            </a:extLst>
          </p:cNvPr>
          <p:cNvSpPr txBox="1"/>
          <p:nvPr/>
        </p:nvSpPr>
        <p:spPr>
          <a:xfrm>
            <a:off x="6625590" y="6113779"/>
            <a:ext cx="12979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EF"/>
                </a:solidFill>
                <a:latin typeface="Arial"/>
                <a:cs typeface="Arial"/>
              </a:rPr>
              <a:t>223.1.3</a:t>
            </a:r>
            <a:r>
              <a:rPr sz="2400" spc="-10" dirty="0">
                <a:latin typeface="Arial"/>
                <a:cs typeface="Arial"/>
              </a:rPr>
              <a:t>.1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9" name="object 59">
            <a:extLst>
              <a:ext uri="{FF2B5EF4-FFF2-40B4-BE49-F238E27FC236}">
                <a16:creationId xmlns:a16="http://schemas.microsoft.com/office/drawing/2014/main" id="{E147C45A-8CEB-2D66-2F11-575C2CE56F17}"/>
              </a:ext>
            </a:extLst>
          </p:cNvPr>
          <p:cNvSpPr txBox="1"/>
          <p:nvPr/>
        </p:nvSpPr>
        <p:spPr>
          <a:xfrm>
            <a:off x="8805164" y="6033617"/>
            <a:ext cx="12979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EF"/>
                </a:solidFill>
                <a:latin typeface="Arial"/>
                <a:cs typeface="Arial"/>
              </a:rPr>
              <a:t>223.1.3</a:t>
            </a:r>
            <a:r>
              <a:rPr sz="2400" spc="-10" dirty="0">
                <a:latin typeface="Arial"/>
                <a:cs typeface="Arial"/>
              </a:rPr>
              <a:t>.2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0" name="object 60">
            <a:extLst>
              <a:ext uri="{FF2B5EF4-FFF2-40B4-BE49-F238E27FC236}">
                <a16:creationId xmlns:a16="http://schemas.microsoft.com/office/drawing/2014/main" id="{596E0660-98C9-1486-9DB7-07D869CEC6D8}"/>
              </a:ext>
            </a:extLst>
          </p:cNvPr>
          <p:cNvSpPr txBox="1"/>
          <p:nvPr/>
        </p:nvSpPr>
        <p:spPr>
          <a:xfrm>
            <a:off x="531063" y="5765393"/>
            <a:ext cx="1297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50"/>
                </a:solidFill>
                <a:latin typeface="Arial"/>
                <a:cs typeface="Arial"/>
              </a:rPr>
              <a:t>223.1.1</a:t>
            </a:r>
            <a:r>
              <a:rPr sz="2400" spc="-10" dirty="0">
                <a:latin typeface="Arial"/>
                <a:cs typeface="Arial"/>
              </a:rPr>
              <a:t>.3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1" name="object 61">
            <a:extLst>
              <a:ext uri="{FF2B5EF4-FFF2-40B4-BE49-F238E27FC236}">
                <a16:creationId xmlns:a16="http://schemas.microsoft.com/office/drawing/2014/main" id="{D5A6731B-8613-58AA-2B88-05D7A87FB7B1}"/>
              </a:ext>
            </a:extLst>
          </p:cNvPr>
          <p:cNvSpPr txBox="1"/>
          <p:nvPr/>
        </p:nvSpPr>
        <p:spPr>
          <a:xfrm>
            <a:off x="458520" y="3668014"/>
            <a:ext cx="1297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50"/>
                </a:solidFill>
                <a:latin typeface="Arial"/>
                <a:cs typeface="Arial"/>
              </a:rPr>
              <a:t>223.1.1</a:t>
            </a:r>
            <a:r>
              <a:rPr sz="2400" spc="-10" dirty="0">
                <a:latin typeface="Arial"/>
                <a:cs typeface="Arial"/>
              </a:rPr>
              <a:t>.2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2" name="object 62">
            <a:extLst>
              <a:ext uri="{FF2B5EF4-FFF2-40B4-BE49-F238E27FC236}">
                <a16:creationId xmlns:a16="http://schemas.microsoft.com/office/drawing/2014/main" id="{C36D75EF-8569-6E86-E8A3-D28DBF839DA9}"/>
              </a:ext>
            </a:extLst>
          </p:cNvPr>
          <p:cNvSpPr txBox="1"/>
          <p:nvPr/>
        </p:nvSpPr>
        <p:spPr>
          <a:xfrm>
            <a:off x="498144" y="1472310"/>
            <a:ext cx="1297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50"/>
                </a:solidFill>
                <a:latin typeface="Arial"/>
                <a:cs typeface="Arial"/>
              </a:rPr>
              <a:t>223.1.1</a:t>
            </a:r>
            <a:r>
              <a:rPr sz="2400" spc="-10" dirty="0">
                <a:latin typeface="Arial"/>
                <a:cs typeface="Arial"/>
              </a:rPr>
              <a:t>.1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3" name="object 63">
            <a:extLst>
              <a:ext uri="{FF2B5EF4-FFF2-40B4-BE49-F238E27FC236}">
                <a16:creationId xmlns:a16="http://schemas.microsoft.com/office/drawing/2014/main" id="{1C2D02F1-52A3-6461-A82E-ADDB635E456B}"/>
              </a:ext>
            </a:extLst>
          </p:cNvPr>
          <p:cNvSpPr/>
          <p:nvPr/>
        </p:nvSpPr>
        <p:spPr>
          <a:xfrm>
            <a:off x="6798564" y="2049779"/>
            <a:ext cx="158115" cy="291465"/>
          </a:xfrm>
          <a:custGeom>
            <a:avLst/>
            <a:gdLst/>
            <a:ahLst/>
            <a:cxnLst/>
            <a:rect l="l" t="t" r="r" b="b"/>
            <a:pathLst>
              <a:path w="158115" h="291464">
                <a:moveTo>
                  <a:pt x="157733" y="0"/>
                </a:moveTo>
                <a:lnTo>
                  <a:pt x="0" y="291465"/>
                </a:lnTo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64">
            <a:extLst>
              <a:ext uri="{FF2B5EF4-FFF2-40B4-BE49-F238E27FC236}">
                <a16:creationId xmlns:a16="http://schemas.microsoft.com/office/drawing/2014/main" id="{29CE54B7-D205-C3E9-B0F2-93AA5FF6D726}"/>
              </a:ext>
            </a:extLst>
          </p:cNvPr>
          <p:cNvSpPr txBox="1"/>
          <p:nvPr/>
        </p:nvSpPr>
        <p:spPr>
          <a:xfrm>
            <a:off x="3497579" y="4376928"/>
            <a:ext cx="2947670" cy="922019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2075" marR="193675">
              <a:lnSpc>
                <a:spcPct val="100000"/>
              </a:lnSpc>
              <a:spcBef>
                <a:spcPts val="310"/>
              </a:spcBef>
            </a:pPr>
            <a:r>
              <a:rPr sz="1800" dirty="0">
                <a:latin typeface="Arial"/>
                <a:cs typeface="Arial"/>
              </a:rPr>
              <a:t>IP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addresses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same </a:t>
            </a:r>
            <a:r>
              <a:rPr sz="1800" dirty="0">
                <a:latin typeface="Arial"/>
                <a:cs typeface="Arial"/>
              </a:rPr>
              <a:t>subnet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share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common </a:t>
            </a:r>
            <a:r>
              <a:rPr sz="1800" b="1" spc="-10" dirty="0">
                <a:latin typeface="Arial"/>
                <a:cs typeface="Arial"/>
              </a:rPr>
              <a:t>prefix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5" name="object 65">
            <a:extLst>
              <a:ext uri="{FF2B5EF4-FFF2-40B4-BE49-F238E27FC236}">
                <a16:creationId xmlns:a16="http://schemas.microsoft.com/office/drawing/2014/main" id="{3D8619AC-265E-2E48-CF11-2B3FF950A059}"/>
              </a:ext>
            </a:extLst>
          </p:cNvPr>
          <p:cNvSpPr txBox="1"/>
          <p:nvPr/>
        </p:nvSpPr>
        <p:spPr>
          <a:xfrm>
            <a:off x="2560320" y="5413247"/>
            <a:ext cx="3653154" cy="923925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2075" marR="431165" algn="just">
              <a:lnSpc>
                <a:spcPct val="100000"/>
              </a:lnSpc>
              <a:spcBef>
                <a:spcPts val="320"/>
              </a:spcBef>
            </a:pPr>
            <a:r>
              <a:rPr sz="1800" dirty="0">
                <a:latin typeface="Arial"/>
                <a:cs typeface="Arial"/>
              </a:rPr>
              <a:t>Hosts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same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subnet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can </a:t>
            </a:r>
            <a:r>
              <a:rPr sz="1800" dirty="0">
                <a:latin typeface="Arial"/>
                <a:cs typeface="Arial"/>
              </a:rPr>
              <a:t>reach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each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other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without </a:t>
            </a:r>
            <a:r>
              <a:rPr sz="1800" spc="-20" dirty="0">
                <a:latin typeface="Arial"/>
                <a:cs typeface="Arial"/>
              </a:rPr>
              <a:t>going </a:t>
            </a:r>
            <a:r>
              <a:rPr sz="1800" dirty="0">
                <a:latin typeface="Arial"/>
                <a:cs typeface="Arial"/>
              </a:rPr>
              <a:t>through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router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6" name="object 66">
            <a:extLst>
              <a:ext uri="{FF2B5EF4-FFF2-40B4-BE49-F238E27FC236}">
                <a16:creationId xmlns:a16="http://schemas.microsoft.com/office/drawing/2014/main" id="{D0534B93-F931-8AAC-BF37-D139E2303CDB}"/>
              </a:ext>
            </a:extLst>
          </p:cNvPr>
          <p:cNvSpPr txBox="1"/>
          <p:nvPr/>
        </p:nvSpPr>
        <p:spPr>
          <a:xfrm>
            <a:off x="3331590" y="39496"/>
            <a:ext cx="4832350" cy="1334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5955" marR="5080" indent="-643890">
              <a:lnSpc>
                <a:spcPct val="1214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Subnet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logical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subdivision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IP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network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this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network,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we have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3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subnets</a:t>
            </a:r>
            <a:endParaRPr sz="1800">
              <a:latin typeface="Arial"/>
              <a:cs typeface="Arial"/>
            </a:endParaRPr>
          </a:p>
          <a:p>
            <a:pPr marL="997585">
              <a:lnSpc>
                <a:spcPct val="100000"/>
              </a:lnSpc>
              <a:spcBef>
                <a:spcPts val="740"/>
              </a:spcBef>
            </a:pPr>
            <a:r>
              <a:rPr sz="1800" dirty="0">
                <a:latin typeface="Arial"/>
                <a:cs typeface="Arial"/>
              </a:rPr>
              <a:t>Computers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usually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have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  <a:p>
            <a:pPr marL="99758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"/>
                <a:cs typeface="Arial"/>
              </a:rPr>
              <a:t>interface.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Routers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have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many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7" name="object 67">
            <a:extLst>
              <a:ext uri="{FF2B5EF4-FFF2-40B4-BE49-F238E27FC236}">
                <a16:creationId xmlns:a16="http://schemas.microsoft.com/office/drawing/2014/main" id="{64325119-77EE-FB66-BA47-DB02BA8552A1}"/>
              </a:ext>
            </a:extLst>
          </p:cNvPr>
          <p:cNvSpPr txBox="1"/>
          <p:nvPr/>
        </p:nvSpPr>
        <p:spPr>
          <a:xfrm>
            <a:off x="10012680" y="3747515"/>
            <a:ext cx="2153920" cy="120142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3345" marR="300990">
              <a:lnSpc>
                <a:spcPct val="100000"/>
              </a:lnSpc>
              <a:spcBef>
                <a:spcPts val="315"/>
              </a:spcBef>
            </a:pPr>
            <a:r>
              <a:rPr sz="1800" dirty="0">
                <a:latin typeface="Arial"/>
                <a:cs typeface="Arial"/>
              </a:rPr>
              <a:t>Devices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usually </a:t>
            </a:r>
            <a:r>
              <a:rPr sz="1800" dirty="0">
                <a:latin typeface="Arial"/>
                <a:cs typeface="Arial"/>
              </a:rPr>
              <a:t>have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private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35" dirty="0">
                <a:latin typeface="Arial"/>
                <a:cs typeface="Arial"/>
              </a:rPr>
              <a:t>IP </a:t>
            </a:r>
            <a:r>
              <a:rPr sz="1800" dirty="0">
                <a:latin typeface="Arial"/>
                <a:cs typeface="Arial"/>
              </a:rPr>
              <a:t>address,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a </a:t>
            </a:r>
            <a:r>
              <a:rPr sz="1800" dirty="0">
                <a:latin typeface="Arial"/>
                <a:cs typeface="Arial"/>
              </a:rPr>
              <a:t>public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IP</a:t>
            </a:r>
            <a:r>
              <a:rPr sz="1800" spc="-10" dirty="0">
                <a:latin typeface="Arial"/>
                <a:cs typeface="Arial"/>
              </a:rPr>
              <a:t> address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85195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39</a:t>
            </a:fld>
            <a:endParaRPr spc="-5" dirty="0"/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101769ED-A463-ECAB-CF68-BDE5F12AA338}"/>
              </a:ext>
            </a:extLst>
          </p:cNvPr>
          <p:cNvGrpSpPr/>
          <p:nvPr/>
        </p:nvGrpSpPr>
        <p:grpSpPr>
          <a:xfrm>
            <a:off x="409348" y="946950"/>
            <a:ext cx="3186430" cy="4452620"/>
            <a:chOff x="409348" y="946950"/>
            <a:chExt cx="3186430" cy="445262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AA74EE8A-4A95-49D5-8283-D8D720A236CE}"/>
                </a:ext>
              </a:extLst>
            </p:cNvPr>
            <p:cNvSpPr/>
            <p:nvPr/>
          </p:nvSpPr>
          <p:spPr>
            <a:xfrm>
              <a:off x="493333" y="1068907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30">
                  <a:moveTo>
                    <a:pt x="600373" y="667449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9"/>
                  </a:lnTo>
                  <a:close/>
                </a:path>
                <a:path w="800735" h="748030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9"/>
                  </a:lnTo>
                  <a:lnTo>
                    <a:pt x="480299" y="667449"/>
                  </a:lnTo>
                  <a:lnTo>
                    <a:pt x="480299" y="587355"/>
                  </a:lnTo>
                  <a:close/>
                </a:path>
                <a:path w="800735" h="748030">
                  <a:moveTo>
                    <a:pt x="747131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15676" y="571670"/>
                  </a:lnTo>
                  <a:lnTo>
                    <a:pt x="53366" y="587355"/>
                  </a:lnTo>
                  <a:lnTo>
                    <a:pt x="747131" y="587355"/>
                  </a:lnTo>
                  <a:lnTo>
                    <a:pt x="767853" y="583141"/>
                  </a:lnTo>
                  <a:lnTo>
                    <a:pt x="784821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49" y="507261"/>
                  </a:lnTo>
                  <a:lnTo>
                    <a:pt x="80049" y="80093"/>
                  </a:lnTo>
                  <a:lnTo>
                    <a:pt x="800498" y="80094"/>
                  </a:lnTo>
                  <a:lnTo>
                    <a:pt x="800498" y="53396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5" h="748030">
                  <a:moveTo>
                    <a:pt x="800498" y="80094"/>
                  </a:moveTo>
                  <a:lnTo>
                    <a:pt x="720448" y="80094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4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21933442-EC62-44AB-FD7F-0DB47C64E09D}"/>
                </a:ext>
              </a:extLst>
            </p:cNvPr>
            <p:cNvSpPr/>
            <p:nvPr/>
          </p:nvSpPr>
          <p:spPr>
            <a:xfrm>
              <a:off x="493333" y="1068907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30">
                  <a:moveTo>
                    <a:pt x="720448" y="507261"/>
                  </a:moveTo>
                  <a:lnTo>
                    <a:pt x="80049" y="507261"/>
                  </a:lnTo>
                  <a:lnTo>
                    <a:pt x="80049" y="80093"/>
                  </a:lnTo>
                  <a:lnTo>
                    <a:pt x="720448" y="80094"/>
                  </a:lnTo>
                  <a:lnTo>
                    <a:pt x="720448" y="507261"/>
                  </a:lnTo>
                  <a:close/>
                </a:path>
                <a:path w="800735" h="748030">
                  <a:moveTo>
                    <a:pt x="747131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15676" y="571670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9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9"/>
                  </a:lnTo>
                  <a:lnTo>
                    <a:pt x="480299" y="667449"/>
                  </a:lnTo>
                  <a:lnTo>
                    <a:pt x="480299" y="587355"/>
                  </a:lnTo>
                  <a:lnTo>
                    <a:pt x="747131" y="587355"/>
                  </a:lnTo>
                  <a:lnTo>
                    <a:pt x="784821" y="571670"/>
                  </a:lnTo>
                  <a:lnTo>
                    <a:pt x="800498" y="533959"/>
                  </a:lnTo>
                  <a:lnTo>
                    <a:pt x="800498" y="53396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BE86C79D-EF77-700A-3211-476298CE8323}"/>
                </a:ext>
              </a:extLst>
            </p:cNvPr>
            <p:cNvSpPr/>
            <p:nvPr/>
          </p:nvSpPr>
          <p:spPr>
            <a:xfrm>
              <a:off x="1347198" y="1068908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30">
                  <a:moveTo>
                    <a:pt x="320199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15676" y="731857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667449"/>
                  </a:lnTo>
                  <a:lnTo>
                    <a:pt x="186782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2" y="587355"/>
                  </a:lnTo>
                  <a:lnTo>
                    <a:pt x="373565" y="587355"/>
                  </a:lnTo>
                  <a:lnTo>
                    <a:pt x="373565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6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4" h="748030">
                  <a:moveTo>
                    <a:pt x="373565" y="587355"/>
                  </a:moveTo>
                  <a:lnTo>
                    <a:pt x="186782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7" y="627402"/>
                  </a:lnTo>
                  <a:lnTo>
                    <a:pt x="223743" y="643233"/>
                  </a:lnTo>
                  <a:lnTo>
                    <a:pt x="215300" y="655935"/>
                  </a:lnTo>
                  <a:lnTo>
                    <a:pt x="202605" y="664382"/>
                  </a:lnTo>
                  <a:lnTo>
                    <a:pt x="186782" y="667448"/>
                  </a:lnTo>
                  <a:lnTo>
                    <a:pt x="373565" y="667449"/>
                  </a:lnTo>
                  <a:lnTo>
                    <a:pt x="373565" y="587355"/>
                  </a:lnTo>
                  <a:close/>
                </a:path>
                <a:path w="374014" h="748030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5" y="266979"/>
                  </a:lnTo>
                  <a:lnTo>
                    <a:pt x="373565" y="186885"/>
                  </a:lnTo>
                  <a:close/>
                </a:path>
                <a:path w="374014" h="748030">
                  <a:moveTo>
                    <a:pt x="373565" y="53396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6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1501241C-F896-C55A-E3A2-9C2D18A6A6D2}"/>
                </a:ext>
              </a:extLst>
            </p:cNvPr>
            <p:cNvSpPr/>
            <p:nvPr/>
          </p:nvSpPr>
          <p:spPr>
            <a:xfrm>
              <a:off x="1400564" y="1122304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5" h="213994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5" h="213994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1C71569E-0E06-A174-FF72-320D269057D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6171" y="1648478"/>
              <a:ext cx="95619" cy="95663"/>
            </a:xfrm>
            <a:prstGeom prst="rect">
              <a:avLst/>
            </a:prstGeom>
          </p:spPr>
        </p:pic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D01B8845-DE4F-84D1-1C42-ED775F0F6CA2}"/>
                </a:ext>
              </a:extLst>
            </p:cNvPr>
            <p:cNvSpPr/>
            <p:nvPr/>
          </p:nvSpPr>
          <p:spPr>
            <a:xfrm>
              <a:off x="1347198" y="1068908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30">
                  <a:moveTo>
                    <a:pt x="320199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15676" y="731857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53396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208A8996-8305-285D-BC4E-821D6B7859FD}"/>
                </a:ext>
              </a:extLst>
            </p:cNvPr>
            <p:cNvSpPr/>
            <p:nvPr/>
          </p:nvSpPr>
          <p:spPr>
            <a:xfrm>
              <a:off x="2514510" y="959650"/>
              <a:ext cx="1068705" cy="4269105"/>
            </a:xfrm>
            <a:custGeom>
              <a:avLst/>
              <a:gdLst/>
              <a:ahLst/>
              <a:cxnLst/>
              <a:rect l="l" t="t" r="r" b="b"/>
              <a:pathLst>
                <a:path w="1068704" h="4269105">
                  <a:moveTo>
                    <a:pt x="654821" y="0"/>
                  </a:moveTo>
                  <a:lnTo>
                    <a:pt x="610610" y="44535"/>
                  </a:lnTo>
                  <a:lnTo>
                    <a:pt x="597121" y="81085"/>
                  </a:lnTo>
                  <a:lnTo>
                    <a:pt x="584627" y="127809"/>
                  </a:lnTo>
                  <a:lnTo>
                    <a:pt x="573350" y="184300"/>
                  </a:lnTo>
                  <a:lnTo>
                    <a:pt x="563511" y="250150"/>
                  </a:lnTo>
                  <a:lnTo>
                    <a:pt x="555333" y="324954"/>
                  </a:lnTo>
                  <a:lnTo>
                    <a:pt x="548336" y="289896"/>
                  </a:lnTo>
                  <a:lnTo>
                    <a:pt x="533008" y="228638"/>
                  </a:lnTo>
                  <a:lnTo>
                    <a:pt x="510766" y="167655"/>
                  </a:lnTo>
                  <a:lnTo>
                    <a:pt x="481946" y="126056"/>
                  </a:lnTo>
                  <a:lnTo>
                    <a:pt x="467355" y="119011"/>
                  </a:lnTo>
                  <a:lnTo>
                    <a:pt x="452821" y="120837"/>
                  </a:lnTo>
                  <a:lnTo>
                    <a:pt x="424459" y="150218"/>
                  </a:lnTo>
                  <a:lnTo>
                    <a:pt x="397933" y="212419"/>
                  </a:lnTo>
                  <a:lnTo>
                    <a:pt x="385692" y="255271"/>
                  </a:lnTo>
                  <a:lnTo>
                    <a:pt x="374312" y="305661"/>
                  </a:lnTo>
                  <a:lnTo>
                    <a:pt x="363926" y="363366"/>
                  </a:lnTo>
                  <a:lnTo>
                    <a:pt x="354668" y="428164"/>
                  </a:lnTo>
                  <a:lnTo>
                    <a:pt x="346672" y="499833"/>
                  </a:lnTo>
                  <a:lnTo>
                    <a:pt x="321643" y="434473"/>
                  </a:lnTo>
                  <a:lnTo>
                    <a:pt x="295126" y="392915"/>
                  </a:lnTo>
                  <a:lnTo>
                    <a:pt x="267680" y="375764"/>
                  </a:lnTo>
                  <a:lnTo>
                    <a:pt x="239865" y="383628"/>
                  </a:lnTo>
                  <a:lnTo>
                    <a:pt x="214597" y="413238"/>
                  </a:lnTo>
                  <a:lnTo>
                    <a:pt x="191068" y="462251"/>
                  </a:lnTo>
                  <a:lnTo>
                    <a:pt x="169533" y="528848"/>
                  </a:lnTo>
                  <a:lnTo>
                    <a:pt x="159591" y="568173"/>
                  </a:lnTo>
                  <a:lnTo>
                    <a:pt x="150243" y="611213"/>
                  </a:lnTo>
                  <a:lnTo>
                    <a:pt x="141520" y="657741"/>
                  </a:lnTo>
                  <a:lnTo>
                    <a:pt x="133453" y="707530"/>
                  </a:lnTo>
                  <a:lnTo>
                    <a:pt x="126075" y="760353"/>
                  </a:lnTo>
                  <a:lnTo>
                    <a:pt x="119417" y="815982"/>
                  </a:lnTo>
                  <a:lnTo>
                    <a:pt x="113510" y="874190"/>
                  </a:lnTo>
                  <a:lnTo>
                    <a:pt x="108387" y="934751"/>
                  </a:lnTo>
                  <a:lnTo>
                    <a:pt x="104078" y="997438"/>
                  </a:lnTo>
                  <a:lnTo>
                    <a:pt x="100617" y="1062022"/>
                  </a:lnTo>
                  <a:lnTo>
                    <a:pt x="98033" y="1128278"/>
                  </a:lnTo>
                  <a:lnTo>
                    <a:pt x="96360" y="1195978"/>
                  </a:lnTo>
                  <a:lnTo>
                    <a:pt x="95628" y="1264894"/>
                  </a:lnTo>
                  <a:lnTo>
                    <a:pt x="95870" y="1334801"/>
                  </a:lnTo>
                  <a:lnTo>
                    <a:pt x="97117" y="1405470"/>
                  </a:lnTo>
                  <a:lnTo>
                    <a:pt x="96228" y="1418678"/>
                  </a:lnTo>
                  <a:lnTo>
                    <a:pt x="63800" y="1465842"/>
                  </a:lnTo>
                  <a:lnTo>
                    <a:pt x="49174" y="1509038"/>
                  </a:lnTo>
                  <a:lnTo>
                    <a:pt x="35945" y="1564088"/>
                  </a:lnTo>
                  <a:lnTo>
                    <a:pt x="24367" y="1630074"/>
                  </a:lnTo>
                  <a:lnTo>
                    <a:pt x="14694" y="1706079"/>
                  </a:lnTo>
                  <a:lnTo>
                    <a:pt x="9623" y="1759429"/>
                  </a:lnTo>
                  <a:lnTo>
                    <a:pt x="5637" y="1814245"/>
                  </a:lnTo>
                  <a:lnTo>
                    <a:pt x="2718" y="1870123"/>
                  </a:lnTo>
                  <a:lnTo>
                    <a:pt x="845" y="1926660"/>
                  </a:lnTo>
                  <a:lnTo>
                    <a:pt x="0" y="1983452"/>
                  </a:lnTo>
                  <a:lnTo>
                    <a:pt x="163" y="2040096"/>
                  </a:lnTo>
                  <a:lnTo>
                    <a:pt x="1315" y="2096188"/>
                  </a:lnTo>
                  <a:lnTo>
                    <a:pt x="3438" y="2151325"/>
                  </a:lnTo>
                  <a:lnTo>
                    <a:pt x="6512" y="2205103"/>
                  </a:lnTo>
                  <a:lnTo>
                    <a:pt x="10518" y="2257119"/>
                  </a:lnTo>
                  <a:lnTo>
                    <a:pt x="15436" y="2306969"/>
                  </a:lnTo>
                  <a:lnTo>
                    <a:pt x="21248" y="2354249"/>
                  </a:lnTo>
                  <a:lnTo>
                    <a:pt x="27934" y="2398557"/>
                  </a:lnTo>
                  <a:lnTo>
                    <a:pt x="35476" y="2439488"/>
                  </a:lnTo>
                  <a:lnTo>
                    <a:pt x="53048" y="2509608"/>
                  </a:lnTo>
                  <a:lnTo>
                    <a:pt x="46235" y="2553097"/>
                  </a:lnTo>
                  <a:lnTo>
                    <a:pt x="40291" y="2599579"/>
                  </a:lnTo>
                  <a:lnTo>
                    <a:pt x="35235" y="2648678"/>
                  </a:lnTo>
                  <a:lnTo>
                    <a:pt x="31088" y="2700019"/>
                  </a:lnTo>
                  <a:lnTo>
                    <a:pt x="27872" y="2753227"/>
                  </a:lnTo>
                  <a:lnTo>
                    <a:pt x="25606" y="2807926"/>
                  </a:lnTo>
                  <a:lnTo>
                    <a:pt x="24313" y="2863742"/>
                  </a:lnTo>
                  <a:lnTo>
                    <a:pt x="24013" y="2920299"/>
                  </a:lnTo>
                  <a:lnTo>
                    <a:pt x="24727" y="2977222"/>
                  </a:lnTo>
                  <a:lnTo>
                    <a:pt x="27391" y="3055387"/>
                  </a:lnTo>
                  <a:lnTo>
                    <a:pt x="31859" y="3129137"/>
                  </a:lnTo>
                  <a:lnTo>
                    <a:pt x="37988" y="3197863"/>
                  </a:lnTo>
                  <a:lnTo>
                    <a:pt x="45635" y="3260954"/>
                  </a:lnTo>
                  <a:lnTo>
                    <a:pt x="54655" y="3317801"/>
                  </a:lnTo>
                  <a:lnTo>
                    <a:pt x="64906" y="3367794"/>
                  </a:lnTo>
                  <a:lnTo>
                    <a:pt x="76245" y="3410324"/>
                  </a:lnTo>
                  <a:lnTo>
                    <a:pt x="101611" y="3470551"/>
                  </a:lnTo>
                  <a:lnTo>
                    <a:pt x="129608" y="3493605"/>
                  </a:lnTo>
                  <a:lnTo>
                    <a:pt x="144234" y="3489667"/>
                  </a:lnTo>
                  <a:lnTo>
                    <a:pt x="154860" y="3579770"/>
                  </a:lnTo>
                  <a:lnTo>
                    <a:pt x="164331" y="3646109"/>
                  </a:lnTo>
                  <a:lnTo>
                    <a:pt x="174609" y="3707260"/>
                  </a:lnTo>
                  <a:lnTo>
                    <a:pt x="185630" y="3763132"/>
                  </a:lnTo>
                  <a:lnTo>
                    <a:pt x="197324" y="3813634"/>
                  </a:lnTo>
                  <a:lnTo>
                    <a:pt x="209624" y="3858673"/>
                  </a:lnTo>
                  <a:lnTo>
                    <a:pt x="222465" y="3898159"/>
                  </a:lnTo>
                  <a:lnTo>
                    <a:pt x="249495" y="3960104"/>
                  </a:lnTo>
                  <a:lnTo>
                    <a:pt x="277876" y="3998735"/>
                  </a:lnTo>
                  <a:lnTo>
                    <a:pt x="307070" y="4013321"/>
                  </a:lnTo>
                  <a:lnTo>
                    <a:pt x="321804" y="4011369"/>
                  </a:lnTo>
                  <a:lnTo>
                    <a:pt x="365746" y="3967429"/>
                  </a:lnTo>
                  <a:lnTo>
                    <a:pt x="394151" y="3905485"/>
                  </a:lnTo>
                  <a:lnTo>
                    <a:pt x="407886" y="3864444"/>
                  </a:lnTo>
                  <a:lnTo>
                    <a:pt x="417666" y="3936621"/>
                  </a:lnTo>
                  <a:lnTo>
                    <a:pt x="428653" y="4002781"/>
                  </a:lnTo>
                  <a:lnTo>
                    <a:pt x="440746" y="4062533"/>
                  </a:lnTo>
                  <a:lnTo>
                    <a:pt x="453846" y="4115489"/>
                  </a:lnTo>
                  <a:lnTo>
                    <a:pt x="467851" y="4161261"/>
                  </a:lnTo>
                  <a:lnTo>
                    <a:pt x="482664" y="4199459"/>
                  </a:lnTo>
                  <a:lnTo>
                    <a:pt x="512905" y="4250143"/>
                  </a:lnTo>
                  <a:lnTo>
                    <a:pt x="542325" y="4268697"/>
                  </a:lnTo>
                  <a:lnTo>
                    <a:pt x="556877" y="4267232"/>
                  </a:lnTo>
                  <a:lnTo>
                    <a:pt x="599025" y="4222444"/>
                  </a:lnTo>
                  <a:lnTo>
                    <a:pt x="625135" y="4161068"/>
                  </a:lnTo>
                  <a:lnTo>
                    <a:pt x="637375" y="4121568"/>
                  </a:lnTo>
                  <a:lnTo>
                    <a:pt x="648974" y="4076479"/>
                  </a:lnTo>
                  <a:lnTo>
                    <a:pt x="659858" y="4026016"/>
                  </a:lnTo>
                  <a:lnTo>
                    <a:pt x="669956" y="3970393"/>
                  </a:lnTo>
                  <a:lnTo>
                    <a:pt x="679194" y="3909824"/>
                  </a:lnTo>
                  <a:lnTo>
                    <a:pt x="687498" y="3844524"/>
                  </a:lnTo>
                  <a:lnTo>
                    <a:pt x="694796" y="3774708"/>
                  </a:lnTo>
                  <a:lnTo>
                    <a:pt x="701015" y="3700589"/>
                  </a:lnTo>
                  <a:lnTo>
                    <a:pt x="706082" y="3622382"/>
                  </a:lnTo>
                  <a:lnTo>
                    <a:pt x="723443" y="3672622"/>
                  </a:lnTo>
                  <a:lnTo>
                    <a:pt x="741816" y="3709313"/>
                  </a:lnTo>
                  <a:lnTo>
                    <a:pt x="760928" y="3732003"/>
                  </a:lnTo>
                  <a:lnTo>
                    <a:pt x="780504" y="3740238"/>
                  </a:lnTo>
                  <a:lnTo>
                    <a:pt x="794262" y="3737278"/>
                  </a:lnTo>
                  <a:lnTo>
                    <a:pt x="833146" y="3688205"/>
                  </a:lnTo>
                  <a:lnTo>
                    <a:pt x="856469" y="3625226"/>
                  </a:lnTo>
                  <a:lnTo>
                    <a:pt x="867170" y="3585628"/>
                  </a:lnTo>
                  <a:lnTo>
                    <a:pt x="877149" y="3541055"/>
                  </a:lnTo>
                  <a:lnTo>
                    <a:pt x="886347" y="3491830"/>
                  </a:lnTo>
                  <a:lnTo>
                    <a:pt x="894702" y="3438276"/>
                  </a:lnTo>
                  <a:lnTo>
                    <a:pt x="902154" y="3380717"/>
                  </a:lnTo>
                  <a:lnTo>
                    <a:pt x="908643" y="3319475"/>
                  </a:lnTo>
                  <a:lnTo>
                    <a:pt x="914109" y="3254875"/>
                  </a:lnTo>
                  <a:lnTo>
                    <a:pt x="918490" y="3187239"/>
                  </a:lnTo>
                  <a:lnTo>
                    <a:pt x="921726" y="3116890"/>
                  </a:lnTo>
                  <a:lnTo>
                    <a:pt x="923757" y="3044152"/>
                  </a:lnTo>
                  <a:lnTo>
                    <a:pt x="924522" y="2969348"/>
                  </a:lnTo>
                  <a:lnTo>
                    <a:pt x="945532" y="2945438"/>
                  </a:lnTo>
                  <a:lnTo>
                    <a:pt x="965733" y="2907229"/>
                  </a:lnTo>
                  <a:lnTo>
                    <a:pt x="984886" y="2855280"/>
                  </a:lnTo>
                  <a:lnTo>
                    <a:pt x="1002754" y="2790151"/>
                  </a:lnTo>
                  <a:lnTo>
                    <a:pt x="1011261" y="2752131"/>
                  </a:lnTo>
                  <a:lnTo>
                    <a:pt x="1019194" y="2711733"/>
                  </a:lnTo>
                  <a:lnTo>
                    <a:pt x="1026548" y="2669125"/>
                  </a:lnTo>
                  <a:lnTo>
                    <a:pt x="1033319" y="2624474"/>
                  </a:lnTo>
                  <a:lnTo>
                    <a:pt x="1039502" y="2577949"/>
                  </a:lnTo>
                  <a:lnTo>
                    <a:pt x="1045095" y="2529719"/>
                  </a:lnTo>
                  <a:lnTo>
                    <a:pt x="1050092" y="2479951"/>
                  </a:lnTo>
                  <a:lnTo>
                    <a:pt x="1054489" y="2428814"/>
                  </a:lnTo>
                  <a:lnTo>
                    <a:pt x="1058283" y="2376476"/>
                  </a:lnTo>
                  <a:lnTo>
                    <a:pt x="1061468" y="2323106"/>
                  </a:lnTo>
                  <a:lnTo>
                    <a:pt x="1064042" y="2268871"/>
                  </a:lnTo>
                  <a:lnTo>
                    <a:pt x="1065999" y="2213940"/>
                  </a:lnTo>
                  <a:lnTo>
                    <a:pt x="1067337" y="2158481"/>
                  </a:lnTo>
                  <a:lnTo>
                    <a:pt x="1068049" y="2102662"/>
                  </a:lnTo>
                  <a:lnTo>
                    <a:pt x="1068133" y="2046652"/>
                  </a:lnTo>
                  <a:lnTo>
                    <a:pt x="1067585" y="1990619"/>
                  </a:lnTo>
                  <a:lnTo>
                    <a:pt x="1066399" y="1934731"/>
                  </a:lnTo>
                  <a:lnTo>
                    <a:pt x="1064572" y="1879156"/>
                  </a:lnTo>
                  <a:lnTo>
                    <a:pt x="1062100" y="1824063"/>
                  </a:lnTo>
                  <a:lnTo>
                    <a:pt x="1058979" y="1769619"/>
                  </a:lnTo>
                  <a:lnTo>
                    <a:pt x="1055204" y="1715994"/>
                  </a:lnTo>
                  <a:lnTo>
                    <a:pt x="1050772" y="1663355"/>
                  </a:lnTo>
                  <a:lnTo>
                    <a:pt x="1045678" y="1611871"/>
                  </a:lnTo>
                  <a:lnTo>
                    <a:pt x="1039918" y="1561709"/>
                  </a:lnTo>
                  <a:lnTo>
                    <a:pt x="1033488" y="1513039"/>
                  </a:lnTo>
                  <a:lnTo>
                    <a:pt x="1036821" y="1466477"/>
                  </a:lnTo>
                  <a:lnTo>
                    <a:pt x="1039584" y="1418678"/>
                  </a:lnTo>
                  <a:lnTo>
                    <a:pt x="1042204" y="1354822"/>
                  </a:lnTo>
                  <a:lnTo>
                    <a:pt x="1043738" y="1291053"/>
                  </a:lnTo>
                  <a:lnTo>
                    <a:pt x="1044218" y="1227685"/>
                  </a:lnTo>
                  <a:lnTo>
                    <a:pt x="1043676" y="1165026"/>
                  </a:lnTo>
                  <a:lnTo>
                    <a:pt x="1042146" y="1103390"/>
                  </a:lnTo>
                  <a:lnTo>
                    <a:pt x="1039659" y="1043087"/>
                  </a:lnTo>
                  <a:lnTo>
                    <a:pt x="1036249" y="984429"/>
                  </a:lnTo>
                  <a:lnTo>
                    <a:pt x="1031948" y="927727"/>
                  </a:lnTo>
                  <a:lnTo>
                    <a:pt x="1026788" y="873292"/>
                  </a:lnTo>
                  <a:lnTo>
                    <a:pt x="1020804" y="821436"/>
                  </a:lnTo>
                  <a:lnTo>
                    <a:pt x="1014026" y="772471"/>
                  </a:lnTo>
                  <a:lnTo>
                    <a:pt x="1006488" y="726707"/>
                  </a:lnTo>
                  <a:lnTo>
                    <a:pt x="998223" y="684455"/>
                  </a:lnTo>
                  <a:lnTo>
                    <a:pt x="989263" y="646028"/>
                  </a:lnTo>
                  <a:lnTo>
                    <a:pt x="969389" y="581892"/>
                  </a:lnTo>
                  <a:lnTo>
                    <a:pt x="947128" y="536790"/>
                  </a:lnTo>
                  <a:lnTo>
                    <a:pt x="944835" y="481673"/>
                  </a:lnTo>
                  <a:lnTo>
                    <a:pt x="941690" y="428137"/>
                  </a:lnTo>
                  <a:lnTo>
                    <a:pt x="937725" y="376453"/>
                  </a:lnTo>
                  <a:lnTo>
                    <a:pt x="932967" y="326891"/>
                  </a:lnTo>
                  <a:lnTo>
                    <a:pt x="927448" y="279722"/>
                  </a:lnTo>
                  <a:lnTo>
                    <a:pt x="921196" y="235216"/>
                  </a:lnTo>
                  <a:lnTo>
                    <a:pt x="914242" y="193646"/>
                  </a:lnTo>
                  <a:lnTo>
                    <a:pt x="906615" y="155282"/>
                  </a:lnTo>
                  <a:lnTo>
                    <a:pt x="893488" y="102684"/>
                  </a:lnTo>
                  <a:lnTo>
                    <a:pt x="879515" y="61097"/>
                  </a:lnTo>
                  <a:lnTo>
                    <a:pt x="849836" y="10601"/>
                  </a:lnTo>
                  <a:lnTo>
                    <a:pt x="834534" y="1510"/>
                  </a:lnTo>
                  <a:lnTo>
                    <a:pt x="819191" y="3072"/>
                  </a:lnTo>
                  <a:lnTo>
                    <a:pt x="789191" y="37793"/>
                  </a:lnTo>
                  <a:lnTo>
                    <a:pt x="761450" y="114042"/>
                  </a:lnTo>
                  <a:lnTo>
                    <a:pt x="748929" y="167515"/>
                  </a:lnTo>
                  <a:lnTo>
                    <a:pt x="737578" y="231101"/>
                  </a:lnTo>
                  <a:lnTo>
                    <a:pt x="729543" y="180144"/>
                  </a:lnTo>
                  <a:lnTo>
                    <a:pt x="720544" y="134628"/>
                  </a:lnTo>
                  <a:lnTo>
                    <a:pt x="710664" y="94995"/>
                  </a:lnTo>
                  <a:lnTo>
                    <a:pt x="685195" y="28641"/>
                  </a:lnTo>
                  <a:lnTo>
                    <a:pt x="670066" y="8216"/>
                  </a:lnTo>
                  <a:lnTo>
                    <a:pt x="654821" y="0"/>
                  </a:lnTo>
                  <a:close/>
                </a:path>
              </a:pathLst>
            </a:custGeom>
            <a:solidFill>
              <a:srgbClr val="DCE6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0">
              <a:extLst>
                <a:ext uri="{FF2B5EF4-FFF2-40B4-BE49-F238E27FC236}">
                  <a16:creationId xmlns:a16="http://schemas.microsoft.com/office/drawing/2014/main" id="{EFD22696-3F52-4293-2E19-C94F8BEAD81D}"/>
                </a:ext>
              </a:extLst>
            </p:cNvPr>
            <p:cNvSpPr/>
            <p:nvPr/>
          </p:nvSpPr>
          <p:spPr>
            <a:xfrm>
              <a:off x="2514510" y="959650"/>
              <a:ext cx="1068705" cy="4269105"/>
            </a:xfrm>
            <a:custGeom>
              <a:avLst/>
              <a:gdLst/>
              <a:ahLst/>
              <a:cxnLst/>
              <a:rect l="l" t="t" r="r" b="b"/>
              <a:pathLst>
                <a:path w="1068704" h="4269105">
                  <a:moveTo>
                    <a:pt x="97117" y="1405470"/>
                  </a:moveTo>
                  <a:lnTo>
                    <a:pt x="95870" y="1334801"/>
                  </a:lnTo>
                  <a:lnTo>
                    <a:pt x="95628" y="1264894"/>
                  </a:lnTo>
                  <a:lnTo>
                    <a:pt x="96360" y="1195978"/>
                  </a:lnTo>
                  <a:lnTo>
                    <a:pt x="98033" y="1128278"/>
                  </a:lnTo>
                  <a:lnTo>
                    <a:pt x="100617" y="1062022"/>
                  </a:lnTo>
                  <a:lnTo>
                    <a:pt x="104078" y="997438"/>
                  </a:lnTo>
                  <a:lnTo>
                    <a:pt x="108387" y="934751"/>
                  </a:lnTo>
                  <a:lnTo>
                    <a:pt x="113510" y="874190"/>
                  </a:lnTo>
                  <a:lnTo>
                    <a:pt x="119417" y="815982"/>
                  </a:lnTo>
                  <a:lnTo>
                    <a:pt x="126075" y="760353"/>
                  </a:lnTo>
                  <a:lnTo>
                    <a:pt x="133453" y="707530"/>
                  </a:lnTo>
                  <a:lnTo>
                    <a:pt x="141520" y="657741"/>
                  </a:lnTo>
                  <a:lnTo>
                    <a:pt x="150243" y="611213"/>
                  </a:lnTo>
                  <a:lnTo>
                    <a:pt x="159591" y="568173"/>
                  </a:lnTo>
                  <a:lnTo>
                    <a:pt x="169533" y="528848"/>
                  </a:lnTo>
                  <a:lnTo>
                    <a:pt x="191068" y="462251"/>
                  </a:lnTo>
                  <a:lnTo>
                    <a:pt x="214597" y="413238"/>
                  </a:lnTo>
                  <a:lnTo>
                    <a:pt x="239865" y="383628"/>
                  </a:lnTo>
                  <a:lnTo>
                    <a:pt x="267680" y="375764"/>
                  </a:lnTo>
                  <a:lnTo>
                    <a:pt x="295126" y="392915"/>
                  </a:lnTo>
                  <a:lnTo>
                    <a:pt x="321643" y="434473"/>
                  </a:lnTo>
                  <a:lnTo>
                    <a:pt x="346672" y="499833"/>
                  </a:lnTo>
                  <a:lnTo>
                    <a:pt x="354668" y="428164"/>
                  </a:lnTo>
                  <a:lnTo>
                    <a:pt x="363926" y="363366"/>
                  </a:lnTo>
                  <a:lnTo>
                    <a:pt x="374312" y="305661"/>
                  </a:lnTo>
                  <a:lnTo>
                    <a:pt x="385692" y="255271"/>
                  </a:lnTo>
                  <a:lnTo>
                    <a:pt x="397933" y="212419"/>
                  </a:lnTo>
                  <a:lnTo>
                    <a:pt x="424459" y="150218"/>
                  </a:lnTo>
                  <a:lnTo>
                    <a:pt x="452821" y="120837"/>
                  </a:lnTo>
                  <a:lnTo>
                    <a:pt x="467355" y="119011"/>
                  </a:lnTo>
                  <a:lnTo>
                    <a:pt x="481946" y="126056"/>
                  </a:lnTo>
                  <a:lnTo>
                    <a:pt x="510766" y="167655"/>
                  </a:lnTo>
                  <a:lnTo>
                    <a:pt x="533008" y="228638"/>
                  </a:lnTo>
                  <a:lnTo>
                    <a:pt x="548336" y="289896"/>
                  </a:lnTo>
                  <a:lnTo>
                    <a:pt x="555333" y="324954"/>
                  </a:lnTo>
                  <a:lnTo>
                    <a:pt x="563511" y="250150"/>
                  </a:lnTo>
                  <a:lnTo>
                    <a:pt x="573350" y="184300"/>
                  </a:lnTo>
                  <a:lnTo>
                    <a:pt x="584627" y="127809"/>
                  </a:lnTo>
                  <a:lnTo>
                    <a:pt x="597121" y="81085"/>
                  </a:lnTo>
                  <a:lnTo>
                    <a:pt x="610610" y="44535"/>
                  </a:lnTo>
                  <a:lnTo>
                    <a:pt x="639682" y="3585"/>
                  </a:lnTo>
                  <a:lnTo>
                    <a:pt x="654821" y="0"/>
                  </a:lnTo>
                  <a:lnTo>
                    <a:pt x="670066" y="8216"/>
                  </a:lnTo>
                  <a:lnTo>
                    <a:pt x="699986" y="61683"/>
                  </a:lnTo>
                  <a:lnTo>
                    <a:pt x="720544" y="134628"/>
                  </a:lnTo>
                  <a:lnTo>
                    <a:pt x="729543" y="180144"/>
                  </a:lnTo>
                  <a:lnTo>
                    <a:pt x="737578" y="231101"/>
                  </a:lnTo>
                  <a:lnTo>
                    <a:pt x="748929" y="167515"/>
                  </a:lnTo>
                  <a:lnTo>
                    <a:pt x="761450" y="114042"/>
                  </a:lnTo>
                  <a:lnTo>
                    <a:pt x="774937" y="70771"/>
                  </a:lnTo>
                  <a:lnTo>
                    <a:pt x="804010" y="15196"/>
                  </a:lnTo>
                  <a:lnTo>
                    <a:pt x="834534" y="1510"/>
                  </a:lnTo>
                  <a:lnTo>
                    <a:pt x="849836" y="10601"/>
                  </a:lnTo>
                  <a:lnTo>
                    <a:pt x="879515" y="61097"/>
                  </a:lnTo>
                  <a:lnTo>
                    <a:pt x="893488" y="102684"/>
                  </a:lnTo>
                  <a:lnTo>
                    <a:pt x="906615" y="155282"/>
                  </a:lnTo>
                  <a:lnTo>
                    <a:pt x="914242" y="193646"/>
                  </a:lnTo>
                  <a:lnTo>
                    <a:pt x="921196" y="235216"/>
                  </a:lnTo>
                  <a:lnTo>
                    <a:pt x="927448" y="279722"/>
                  </a:lnTo>
                  <a:lnTo>
                    <a:pt x="932967" y="326891"/>
                  </a:lnTo>
                  <a:lnTo>
                    <a:pt x="937725" y="376453"/>
                  </a:lnTo>
                  <a:lnTo>
                    <a:pt x="941690" y="428137"/>
                  </a:lnTo>
                  <a:lnTo>
                    <a:pt x="944835" y="481673"/>
                  </a:lnTo>
                  <a:lnTo>
                    <a:pt x="947128" y="536790"/>
                  </a:lnTo>
                  <a:lnTo>
                    <a:pt x="958540" y="556806"/>
                  </a:lnTo>
                  <a:lnTo>
                    <a:pt x="979641" y="611737"/>
                  </a:lnTo>
                  <a:lnTo>
                    <a:pt x="998223" y="684455"/>
                  </a:lnTo>
                  <a:lnTo>
                    <a:pt x="1006488" y="726707"/>
                  </a:lnTo>
                  <a:lnTo>
                    <a:pt x="1014026" y="772471"/>
                  </a:lnTo>
                  <a:lnTo>
                    <a:pt x="1020804" y="821436"/>
                  </a:lnTo>
                  <a:lnTo>
                    <a:pt x="1026788" y="873292"/>
                  </a:lnTo>
                  <a:lnTo>
                    <a:pt x="1031948" y="927727"/>
                  </a:lnTo>
                  <a:lnTo>
                    <a:pt x="1036249" y="984429"/>
                  </a:lnTo>
                  <a:lnTo>
                    <a:pt x="1039659" y="1043087"/>
                  </a:lnTo>
                  <a:lnTo>
                    <a:pt x="1042146" y="1103390"/>
                  </a:lnTo>
                  <a:lnTo>
                    <a:pt x="1043676" y="1165026"/>
                  </a:lnTo>
                  <a:lnTo>
                    <a:pt x="1044218" y="1227685"/>
                  </a:lnTo>
                  <a:lnTo>
                    <a:pt x="1043738" y="1291053"/>
                  </a:lnTo>
                  <a:lnTo>
                    <a:pt x="1042204" y="1354822"/>
                  </a:lnTo>
                  <a:lnTo>
                    <a:pt x="1039584" y="1418678"/>
                  </a:lnTo>
                  <a:lnTo>
                    <a:pt x="1036821" y="1466477"/>
                  </a:lnTo>
                  <a:lnTo>
                    <a:pt x="1033488" y="1513039"/>
                  </a:lnTo>
                  <a:lnTo>
                    <a:pt x="1039918" y="1561709"/>
                  </a:lnTo>
                  <a:lnTo>
                    <a:pt x="1045678" y="1611871"/>
                  </a:lnTo>
                  <a:lnTo>
                    <a:pt x="1050772" y="1663355"/>
                  </a:lnTo>
                  <a:lnTo>
                    <a:pt x="1055204" y="1715994"/>
                  </a:lnTo>
                  <a:lnTo>
                    <a:pt x="1058979" y="1769619"/>
                  </a:lnTo>
                  <a:lnTo>
                    <a:pt x="1062100" y="1824063"/>
                  </a:lnTo>
                  <a:lnTo>
                    <a:pt x="1064572" y="1879156"/>
                  </a:lnTo>
                  <a:lnTo>
                    <a:pt x="1066399" y="1934731"/>
                  </a:lnTo>
                  <a:lnTo>
                    <a:pt x="1067585" y="1990619"/>
                  </a:lnTo>
                  <a:lnTo>
                    <a:pt x="1068133" y="2046652"/>
                  </a:lnTo>
                  <a:lnTo>
                    <a:pt x="1068049" y="2102662"/>
                  </a:lnTo>
                  <a:lnTo>
                    <a:pt x="1067337" y="2158481"/>
                  </a:lnTo>
                  <a:lnTo>
                    <a:pt x="1065999" y="2213940"/>
                  </a:lnTo>
                  <a:lnTo>
                    <a:pt x="1064042" y="2268871"/>
                  </a:lnTo>
                  <a:lnTo>
                    <a:pt x="1061468" y="2323106"/>
                  </a:lnTo>
                  <a:lnTo>
                    <a:pt x="1058283" y="2376476"/>
                  </a:lnTo>
                  <a:lnTo>
                    <a:pt x="1054489" y="2428814"/>
                  </a:lnTo>
                  <a:lnTo>
                    <a:pt x="1050092" y="2479951"/>
                  </a:lnTo>
                  <a:lnTo>
                    <a:pt x="1045095" y="2529719"/>
                  </a:lnTo>
                  <a:lnTo>
                    <a:pt x="1039502" y="2577949"/>
                  </a:lnTo>
                  <a:lnTo>
                    <a:pt x="1033319" y="2624474"/>
                  </a:lnTo>
                  <a:lnTo>
                    <a:pt x="1026548" y="2669125"/>
                  </a:lnTo>
                  <a:lnTo>
                    <a:pt x="1019194" y="2711733"/>
                  </a:lnTo>
                  <a:lnTo>
                    <a:pt x="1011261" y="2752131"/>
                  </a:lnTo>
                  <a:lnTo>
                    <a:pt x="1002754" y="2790151"/>
                  </a:lnTo>
                  <a:lnTo>
                    <a:pt x="984886" y="2855280"/>
                  </a:lnTo>
                  <a:lnTo>
                    <a:pt x="965733" y="2907229"/>
                  </a:lnTo>
                  <a:lnTo>
                    <a:pt x="945532" y="2945438"/>
                  </a:lnTo>
                  <a:lnTo>
                    <a:pt x="924522" y="2969348"/>
                  </a:lnTo>
                  <a:lnTo>
                    <a:pt x="923757" y="3044152"/>
                  </a:lnTo>
                  <a:lnTo>
                    <a:pt x="921726" y="3116890"/>
                  </a:lnTo>
                  <a:lnTo>
                    <a:pt x="918490" y="3187239"/>
                  </a:lnTo>
                  <a:lnTo>
                    <a:pt x="914109" y="3254875"/>
                  </a:lnTo>
                  <a:lnTo>
                    <a:pt x="908643" y="3319475"/>
                  </a:lnTo>
                  <a:lnTo>
                    <a:pt x="902154" y="3380717"/>
                  </a:lnTo>
                  <a:lnTo>
                    <a:pt x="894702" y="3438276"/>
                  </a:lnTo>
                  <a:lnTo>
                    <a:pt x="886347" y="3491830"/>
                  </a:lnTo>
                  <a:lnTo>
                    <a:pt x="877149" y="3541055"/>
                  </a:lnTo>
                  <a:lnTo>
                    <a:pt x="867170" y="3585628"/>
                  </a:lnTo>
                  <a:lnTo>
                    <a:pt x="856469" y="3625226"/>
                  </a:lnTo>
                  <a:lnTo>
                    <a:pt x="833146" y="3688205"/>
                  </a:lnTo>
                  <a:lnTo>
                    <a:pt x="807663" y="3727404"/>
                  </a:lnTo>
                  <a:lnTo>
                    <a:pt x="780504" y="3740238"/>
                  </a:lnTo>
                  <a:lnTo>
                    <a:pt x="760928" y="3732003"/>
                  </a:lnTo>
                  <a:lnTo>
                    <a:pt x="741816" y="3709313"/>
                  </a:lnTo>
                  <a:lnTo>
                    <a:pt x="723443" y="3672622"/>
                  </a:lnTo>
                  <a:lnTo>
                    <a:pt x="706082" y="3622382"/>
                  </a:lnTo>
                  <a:lnTo>
                    <a:pt x="701015" y="3700589"/>
                  </a:lnTo>
                  <a:lnTo>
                    <a:pt x="694796" y="3774708"/>
                  </a:lnTo>
                  <a:lnTo>
                    <a:pt x="687498" y="3844524"/>
                  </a:lnTo>
                  <a:lnTo>
                    <a:pt x="679194" y="3909824"/>
                  </a:lnTo>
                  <a:lnTo>
                    <a:pt x="669956" y="3970393"/>
                  </a:lnTo>
                  <a:lnTo>
                    <a:pt x="659858" y="4026016"/>
                  </a:lnTo>
                  <a:lnTo>
                    <a:pt x="648974" y="4076479"/>
                  </a:lnTo>
                  <a:lnTo>
                    <a:pt x="637375" y="4121568"/>
                  </a:lnTo>
                  <a:lnTo>
                    <a:pt x="625135" y="4161068"/>
                  </a:lnTo>
                  <a:lnTo>
                    <a:pt x="599025" y="4222444"/>
                  </a:lnTo>
                  <a:lnTo>
                    <a:pt x="571226" y="4258892"/>
                  </a:lnTo>
                  <a:lnTo>
                    <a:pt x="542325" y="4268697"/>
                  </a:lnTo>
                  <a:lnTo>
                    <a:pt x="527643" y="4263072"/>
                  </a:lnTo>
                  <a:lnTo>
                    <a:pt x="498183" y="4229696"/>
                  </a:lnTo>
                  <a:lnTo>
                    <a:pt x="467851" y="4161261"/>
                  </a:lnTo>
                  <a:lnTo>
                    <a:pt x="453846" y="4115489"/>
                  </a:lnTo>
                  <a:lnTo>
                    <a:pt x="440746" y="4062533"/>
                  </a:lnTo>
                  <a:lnTo>
                    <a:pt x="428653" y="4002781"/>
                  </a:lnTo>
                  <a:lnTo>
                    <a:pt x="417666" y="3936621"/>
                  </a:lnTo>
                  <a:lnTo>
                    <a:pt x="407886" y="3864444"/>
                  </a:lnTo>
                  <a:lnTo>
                    <a:pt x="394151" y="3905485"/>
                  </a:lnTo>
                  <a:lnTo>
                    <a:pt x="365746" y="3967429"/>
                  </a:lnTo>
                  <a:lnTo>
                    <a:pt x="336539" y="4003130"/>
                  </a:lnTo>
                  <a:lnTo>
                    <a:pt x="307070" y="4013321"/>
                  </a:lnTo>
                  <a:lnTo>
                    <a:pt x="292405" y="4009080"/>
                  </a:lnTo>
                  <a:lnTo>
                    <a:pt x="263550" y="3982379"/>
                  </a:lnTo>
                  <a:lnTo>
                    <a:pt x="235777" y="3932000"/>
                  </a:lnTo>
                  <a:lnTo>
                    <a:pt x="209624" y="3858673"/>
                  </a:lnTo>
                  <a:lnTo>
                    <a:pt x="197324" y="3813634"/>
                  </a:lnTo>
                  <a:lnTo>
                    <a:pt x="185630" y="3763132"/>
                  </a:lnTo>
                  <a:lnTo>
                    <a:pt x="174609" y="3707260"/>
                  </a:lnTo>
                  <a:lnTo>
                    <a:pt x="164331" y="3646109"/>
                  </a:lnTo>
                  <a:lnTo>
                    <a:pt x="154860" y="3579770"/>
                  </a:lnTo>
                  <a:lnTo>
                    <a:pt x="146266" y="3508336"/>
                  </a:lnTo>
                  <a:lnTo>
                    <a:pt x="145504" y="3502240"/>
                  </a:lnTo>
                  <a:lnTo>
                    <a:pt x="144869" y="3495890"/>
                  </a:lnTo>
                  <a:lnTo>
                    <a:pt x="144234" y="3489667"/>
                  </a:lnTo>
                  <a:lnTo>
                    <a:pt x="129608" y="3493605"/>
                  </a:lnTo>
                  <a:lnTo>
                    <a:pt x="115352" y="3487030"/>
                  </a:lnTo>
                  <a:lnTo>
                    <a:pt x="88528" y="3444779"/>
                  </a:lnTo>
                  <a:lnTo>
                    <a:pt x="64906" y="3367794"/>
                  </a:lnTo>
                  <a:lnTo>
                    <a:pt x="54655" y="3317801"/>
                  </a:lnTo>
                  <a:lnTo>
                    <a:pt x="45635" y="3260954"/>
                  </a:lnTo>
                  <a:lnTo>
                    <a:pt x="37988" y="3197863"/>
                  </a:lnTo>
                  <a:lnTo>
                    <a:pt x="31859" y="3129137"/>
                  </a:lnTo>
                  <a:lnTo>
                    <a:pt x="27391" y="3055387"/>
                  </a:lnTo>
                  <a:lnTo>
                    <a:pt x="24727" y="2977222"/>
                  </a:lnTo>
                  <a:lnTo>
                    <a:pt x="24013" y="2920299"/>
                  </a:lnTo>
                  <a:lnTo>
                    <a:pt x="24313" y="2863742"/>
                  </a:lnTo>
                  <a:lnTo>
                    <a:pt x="25606" y="2807926"/>
                  </a:lnTo>
                  <a:lnTo>
                    <a:pt x="27872" y="2753227"/>
                  </a:lnTo>
                  <a:lnTo>
                    <a:pt x="31088" y="2700019"/>
                  </a:lnTo>
                  <a:lnTo>
                    <a:pt x="35235" y="2648678"/>
                  </a:lnTo>
                  <a:lnTo>
                    <a:pt x="40291" y="2599579"/>
                  </a:lnTo>
                  <a:lnTo>
                    <a:pt x="46235" y="2553097"/>
                  </a:lnTo>
                  <a:lnTo>
                    <a:pt x="53048" y="2509608"/>
                  </a:lnTo>
                  <a:lnTo>
                    <a:pt x="43853" y="2476640"/>
                  </a:lnTo>
                  <a:lnTo>
                    <a:pt x="27934" y="2398557"/>
                  </a:lnTo>
                  <a:lnTo>
                    <a:pt x="21248" y="2354249"/>
                  </a:lnTo>
                  <a:lnTo>
                    <a:pt x="15436" y="2306969"/>
                  </a:lnTo>
                  <a:lnTo>
                    <a:pt x="10518" y="2257119"/>
                  </a:lnTo>
                  <a:lnTo>
                    <a:pt x="6512" y="2205103"/>
                  </a:lnTo>
                  <a:lnTo>
                    <a:pt x="3438" y="2151325"/>
                  </a:lnTo>
                  <a:lnTo>
                    <a:pt x="1315" y="2096188"/>
                  </a:lnTo>
                  <a:lnTo>
                    <a:pt x="163" y="2040096"/>
                  </a:lnTo>
                  <a:lnTo>
                    <a:pt x="0" y="1983452"/>
                  </a:lnTo>
                  <a:lnTo>
                    <a:pt x="845" y="1926660"/>
                  </a:lnTo>
                  <a:lnTo>
                    <a:pt x="2718" y="1870123"/>
                  </a:lnTo>
                  <a:lnTo>
                    <a:pt x="5637" y="1814245"/>
                  </a:lnTo>
                  <a:lnTo>
                    <a:pt x="9623" y="1759429"/>
                  </a:lnTo>
                  <a:lnTo>
                    <a:pt x="14694" y="1706079"/>
                  </a:lnTo>
                  <a:lnTo>
                    <a:pt x="24367" y="1630074"/>
                  </a:lnTo>
                  <a:lnTo>
                    <a:pt x="35945" y="1564088"/>
                  </a:lnTo>
                  <a:lnTo>
                    <a:pt x="49174" y="1509038"/>
                  </a:lnTo>
                  <a:lnTo>
                    <a:pt x="63800" y="1465842"/>
                  </a:lnTo>
                  <a:lnTo>
                    <a:pt x="96228" y="1418678"/>
                  </a:lnTo>
                  <a:lnTo>
                    <a:pt x="97117" y="1405470"/>
                  </a:lnTo>
                  <a:close/>
                </a:path>
                <a:path w="1068704" h="4269105">
                  <a:moveTo>
                    <a:pt x="116802" y="2571711"/>
                  </a:moveTo>
                  <a:lnTo>
                    <a:pt x="100464" y="2571838"/>
                  </a:lnTo>
                  <a:lnTo>
                    <a:pt x="84401" y="2558535"/>
                  </a:lnTo>
                  <a:lnTo>
                    <a:pt x="68885" y="2532134"/>
                  </a:lnTo>
                  <a:lnTo>
                    <a:pt x="54191" y="2492971"/>
                  </a:lnTo>
                </a:path>
                <a:path w="1068704" h="4269105">
                  <a:moveTo>
                    <a:pt x="171920" y="3433279"/>
                  </a:moveTo>
                  <a:lnTo>
                    <a:pt x="165278" y="3446296"/>
                  </a:lnTo>
                  <a:lnTo>
                    <a:pt x="158505" y="3456933"/>
                  </a:lnTo>
                  <a:lnTo>
                    <a:pt x="151614" y="3465140"/>
                  </a:lnTo>
                  <a:lnTo>
                    <a:pt x="144615" y="3470871"/>
                  </a:lnTo>
                </a:path>
                <a:path w="1068704" h="4269105">
                  <a:moveTo>
                    <a:pt x="407759" y="3847172"/>
                  </a:moveTo>
                  <a:lnTo>
                    <a:pt x="403018" y="3806089"/>
                  </a:lnTo>
                  <a:lnTo>
                    <a:pt x="398694" y="3763685"/>
                  </a:lnTo>
                  <a:lnTo>
                    <a:pt x="394775" y="3720067"/>
                  </a:lnTo>
                  <a:lnTo>
                    <a:pt x="391249" y="3675341"/>
                  </a:lnTo>
                </a:path>
                <a:path w="1068704" h="4269105">
                  <a:moveTo>
                    <a:pt x="712686" y="3418674"/>
                  </a:moveTo>
                  <a:lnTo>
                    <a:pt x="711761" y="3466448"/>
                  </a:lnTo>
                  <a:lnTo>
                    <a:pt x="710336" y="3513876"/>
                  </a:lnTo>
                  <a:lnTo>
                    <a:pt x="708435" y="3560852"/>
                  </a:lnTo>
                  <a:lnTo>
                    <a:pt x="706082" y="3607269"/>
                  </a:lnTo>
                </a:path>
                <a:path w="1068704" h="4269105">
                  <a:moveTo>
                    <a:pt x="843623" y="2253322"/>
                  </a:moveTo>
                  <a:lnTo>
                    <a:pt x="863691" y="2317959"/>
                  </a:lnTo>
                  <a:lnTo>
                    <a:pt x="872812" y="2356200"/>
                  </a:lnTo>
                  <a:lnTo>
                    <a:pt x="881284" y="2398046"/>
                  </a:lnTo>
                  <a:lnTo>
                    <a:pt x="889079" y="2443241"/>
                  </a:lnTo>
                  <a:lnTo>
                    <a:pt x="896167" y="2491526"/>
                  </a:lnTo>
                  <a:lnTo>
                    <a:pt x="902519" y="2542644"/>
                  </a:lnTo>
                  <a:lnTo>
                    <a:pt x="908105" y="2596337"/>
                  </a:lnTo>
                  <a:lnTo>
                    <a:pt x="912895" y="2652349"/>
                  </a:lnTo>
                  <a:lnTo>
                    <a:pt x="916861" y="2710422"/>
                  </a:lnTo>
                  <a:lnTo>
                    <a:pt x="919972" y="2770298"/>
                  </a:lnTo>
                  <a:lnTo>
                    <a:pt x="922200" y="2831720"/>
                  </a:lnTo>
                  <a:lnTo>
                    <a:pt x="923514" y="2894430"/>
                  </a:lnTo>
                  <a:lnTo>
                    <a:pt x="923887" y="2958172"/>
                  </a:lnTo>
                </a:path>
                <a:path w="1068704" h="4269105">
                  <a:moveTo>
                    <a:pt x="1032980" y="1502625"/>
                  </a:moveTo>
                  <a:lnTo>
                    <a:pt x="1027683" y="1562371"/>
                  </a:lnTo>
                  <a:lnTo>
                    <a:pt x="1021424" y="1619008"/>
                  </a:lnTo>
                  <a:lnTo>
                    <a:pt x="1014244" y="1672200"/>
                  </a:lnTo>
                  <a:lnTo>
                    <a:pt x="1006186" y="1721613"/>
                  </a:lnTo>
                  <a:lnTo>
                    <a:pt x="997293" y="1766912"/>
                  </a:lnTo>
                </a:path>
                <a:path w="1068704" h="4269105">
                  <a:moveTo>
                    <a:pt x="947255" y="521931"/>
                  </a:moveTo>
                  <a:lnTo>
                    <a:pt x="948160" y="552921"/>
                  </a:lnTo>
                  <a:lnTo>
                    <a:pt x="948779" y="584113"/>
                  </a:lnTo>
                  <a:lnTo>
                    <a:pt x="949112" y="615425"/>
                  </a:lnTo>
                  <a:lnTo>
                    <a:pt x="949160" y="646772"/>
                  </a:lnTo>
                </a:path>
                <a:path w="1068704" h="4269105">
                  <a:moveTo>
                    <a:pt x="718909" y="376389"/>
                  </a:moveTo>
                  <a:lnTo>
                    <a:pt x="722695" y="333931"/>
                  </a:lnTo>
                  <a:lnTo>
                    <a:pt x="727005" y="293140"/>
                  </a:lnTo>
                  <a:lnTo>
                    <a:pt x="731839" y="254159"/>
                  </a:lnTo>
                  <a:lnTo>
                    <a:pt x="737197" y="217131"/>
                  </a:lnTo>
                </a:path>
                <a:path w="1068704" h="4269105">
                  <a:moveTo>
                    <a:pt x="547586" y="452208"/>
                  </a:moveTo>
                  <a:lnTo>
                    <a:pt x="549225" y="416791"/>
                  </a:lnTo>
                  <a:lnTo>
                    <a:pt x="551269" y="382040"/>
                  </a:lnTo>
                  <a:lnTo>
                    <a:pt x="553694" y="348052"/>
                  </a:lnTo>
                  <a:lnTo>
                    <a:pt x="556476" y="314921"/>
                  </a:lnTo>
                </a:path>
                <a:path w="1068704" h="4269105">
                  <a:moveTo>
                    <a:pt x="346545" y="498817"/>
                  </a:moveTo>
                  <a:lnTo>
                    <a:pt x="355137" y="528116"/>
                  </a:lnTo>
                  <a:lnTo>
                    <a:pt x="363372" y="560142"/>
                  </a:lnTo>
                  <a:lnTo>
                    <a:pt x="371226" y="594811"/>
                  </a:lnTo>
                  <a:lnTo>
                    <a:pt x="378676" y="632040"/>
                  </a:lnTo>
                </a:path>
                <a:path w="1068704" h="4269105">
                  <a:moveTo>
                    <a:pt x="102705" y="1545551"/>
                  </a:moveTo>
                  <a:lnTo>
                    <a:pt x="100939" y="1510983"/>
                  </a:lnTo>
                  <a:lnTo>
                    <a:pt x="99434" y="1476082"/>
                  </a:lnTo>
                  <a:lnTo>
                    <a:pt x="98168" y="1440895"/>
                  </a:lnTo>
                  <a:lnTo>
                    <a:pt x="97117" y="1405470"/>
                  </a:lnTo>
                </a:path>
              </a:pathLst>
            </a:custGeom>
            <a:ln w="25400">
              <a:solidFill>
                <a:srgbClr val="94B3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1">
              <a:extLst>
                <a:ext uri="{FF2B5EF4-FFF2-40B4-BE49-F238E27FC236}">
                  <a16:creationId xmlns:a16="http://schemas.microsoft.com/office/drawing/2014/main" id="{355D5EF0-87FD-A5D4-4AC3-DB3417A785CB}"/>
                </a:ext>
              </a:extLst>
            </p:cNvPr>
            <p:cNvSpPr/>
            <p:nvPr/>
          </p:nvSpPr>
          <p:spPr>
            <a:xfrm>
              <a:off x="1693163" y="1630679"/>
              <a:ext cx="974090" cy="0"/>
            </a:xfrm>
            <a:custGeom>
              <a:avLst/>
              <a:gdLst/>
              <a:ahLst/>
              <a:cxnLst/>
              <a:rect l="l" t="t" r="r" b="b"/>
              <a:pathLst>
                <a:path w="974089">
                  <a:moveTo>
                    <a:pt x="973709" y="0"/>
                  </a:moveTo>
                  <a:lnTo>
                    <a:pt x="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2">
              <a:extLst>
                <a:ext uri="{FF2B5EF4-FFF2-40B4-BE49-F238E27FC236}">
                  <a16:creationId xmlns:a16="http://schemas.microsoft.com/office/drawing/2014/main" id="{18A670B0-3193-4ADB-D98D-744E1C4E6A60}"/>
                </a:ext>
              </a:extLst>
            </p:cNvPr>
            <p:cNvSpPr/>
            <p:nvPr/>
          </p:nvSpPr>
          <p:spPr>
            <a:xfrm>
              <a:off x="465901" y="2458795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30">
                  <a:moveTo>
                    <a:pt x="600373" y="667449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9"/>
                  </a:lnTo>
                  <a:close/>
                </a:path>
                <a:path w="800735" h="748030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9"/>
                  </a:lnTo>
                  <a:lnTo>
                    <a:pt x="480299" y="667449"/>
                  </a:lnTo>
                  <a:lnTo>
                    <a:pt x="480299" y="587355"/>
                  </a:lnTo>
                  <a:close/>
                </a:path>
                <a:path w="800735" h="748030">
                  <a:moveTo>
                    <a:pt x="747131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15676" y="571670"/>
                  </a:lnTo>
                  <a:lnTo>
                    <a:pt x="53366" y="587355"/>
                  </a:lnTo>
                  <a:lnTo>
                    <a:pt x="747131" y="587355"/>
                  </a:lnTo>
                  <a:lnTo>
                    <a:pt x="767853" y="583141"/>
                  </a:lnTo>
                  <a:lnTo>
                    <a:pt x="784821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49" y="507261"/>
                  </a:lnTo>
                  <a:lnTo>
                    <a:pt x="80049" y="80093"/>
                  </a:lnTo>
                  <a:lnTo>
                    <a:pt x="800498" y="80094"/>
                  </a:lnTo>
                  <a:lnTo>
                    <a:pt x="800498" y="53396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5" h="748030">
                  <a:moveTo>
                    <a:pt x="800498" y="80094"/>
                  </a:moveTo>
                  <a:lnTo>
                    <a:pt x="720448" y="80094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4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3">
              <a:extLst>
                <a:ext uri="{FF2B5EF4-FFF2-40B4-BE49-F238E27FC236}">
                  <a16:creationId xmlns:a16="http://schemas.microsoft.com/office/drawing/2014/main" id="{0925B06C-6DDB-B2CA-EE3D-74D7AD7EF9B7}"/>
                </a:ext>
              </a:extLst>
            </p:cNvPr>
            <p:cNvSpPr/>
            <p:nvPr/>
          </p:nvSpPr>
          <p:spPr>
            <a:xfrm>
              <a:off x="465901" y="2458795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30">
                  <a:moveTo>
                    <a:pt x="720448" y="507261"/>
                  </a:moveTo>
                  <a:lnTo>
                    <a:pt x="80049" y="507261"/>
                  </a:lnTo>
                  <a:lnTo>
                    <a:pt x="80049" y="80093"/>
                  </a:lnTo>
                  <a:lnTo>
                    <a:pt x="720448" y="80094"/>
                  </a:lnTo>
                  <a:lnTo>
                    <a:pt x="720448" y="507261"/>
                  </a:lnTo>
                  <a:close/>
                </a:path>
                <a:path w="800735" h="748030">
                  <a:moveTo>
                    <a:pt x="747131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15676" y="571670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9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9"/>
                  </a:lnTo>
                  <a:lnTo>
                    <a:pt x="480299" y="667449"/>
                  </a:lnTo>
                  <a:lnTo>
                    <a:pt x="480299" y="587355"/>
                  </a:lnTo>
                  <a:lnTo>
                    <a:pt x="747131" y="587355"/>
                  </a:lnTo>
                  <a:lnTo>
                    <a:pt x="784821" y="571670"/>
                  </a:lnTo>
                  <a:lnTo>
                    <a:pt x="800498" y="533959"/>
                  </a:lnTo>
                  <a:lnTo>
                    <a:pt x="800498" y="53396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4">
              <a:extLst>
                <a:ext uri="{FF2B5EF4-FFF2-40B4-BE49-F238E27FC236}">
                  <a16:creationId xmlns:a16="http://schemas.microsoft.com/office/drawing/2014/main" id="{7928FCF7-B903-6CEF-28AE-62A161B70DD0}"/>
                </a:ext>
              </a:extLst>
            </p:cNvPr>
            <p:cNvSpPr/>
            <p:nvPr/>
          </p:nvSpPr>
          <p:spPr>
            <a:xfrm>
              <a:off x="1319766" y="2458796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30">
                  <a:moveTo>
                    <a:pt x="320199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15676" y="731857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667449"/>
                  </a:lnTo>
                  <a:lnTo>
                    <a:pt x="186782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2" y="587355"/>
                  </a:lnTo>
                  <a:lnTo>
                    <a:pt x="373565" y="587355"/>
                  </a:lnTo>
                  <a:lnTo>
                    <a:pt x="373565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6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4" h="748030">
                  <a:moveTo>
                    <a:pt x="373565" y="587355"/>
                  </a:moveTo>
                  <a:lnTo>
                    <a:pt x="186782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7" y="627402"/>
                  </a:lnTo>
                  <a:lnTo>
                    <a:pt x="223743" y="643233"/>
                  </a:lnTo>
                  <a:lnTo>
                    <a:pt x="215300" y="655935"/>
                  </a:lnTo>
                  <a:lnTo>
                    <a:pt x="202605" y="664382"/>
                  </a:lnTo>
                  <a:lnTo>
                    <a:pt x="186782" y="667448"/>
                  </a:lnTo>
                  <a:lnTo>
                    <a:pt x="373565" y="667449"/>
                  </a:lnTo>
                  <a:lnTo>
                    <a:pt x="373565" y="587355"/>
                  </a:lnTo>
                  <a:close/>
                </a:path>
                <a:path w="374014" h="748030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5" y="266979"/>
                  </a:lnTo>
                  <a:lnTo>
                    <a:pt x="373565" y="186885"/>
                  </a:lnTo>
                  <a:close/>
                </a:path>
                <a:path w="374014" h="748030">
                  <a:moveTo>
                    <a:pt x="373565" y="53396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6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5">
              <a:extLst>
                <a:ext uri="{FF2B5EF4-FFF2-40B4-BE49-F238E27FC236}">
                  <a16:creationId xmlns:a16="http://schemas.microsoft.com/office/drawing/2014/main" id="{BE96083A-2064-E648-2050-B4D631A48FBA}"/>
                </a:ext>
              </a:extLst>
            </p:cNvPr>
            <p:cNvSpPr/>
            <p:nvPr/>
          </p:nvSpPr>
          <p:spPr>
            <a:xfrm>
              <a:off x="1373133" y="2512192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5" h="213994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5" h="213994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16">
              <a:extLst>
                <a:ext uri="{FF2B5EF4-FFF2-40B4-BE49-F238E27FC236}">
                  <a16:creationId xmlns:a16="http://schemas.microsoft.com/office/drawing/2014/main" id="{3A2F7591-0FA5-B982-D1FB-8ACCEF990C2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8739" y="3038366"/>
              <a:ext cx="95619" cy="95663"/>
            </a:xfrm>
            <a:prstGeom prst="rect">
              <a:avLst/>
            </a:prstGeom>
          </p:spPr>
        </p:pic>
        <p:sp>
          <p:nvSpPr>
            <p:cNvPr id="26" name="object 17">
              <a:extLst>
                <a:ext uri="{FF2B5EF4-FFF2-40B4-BE49-F238E27FC236}">
                  <a16:creationId xmlns:a16="http://schemas.microsoft.com/office/drawing/2014/main" id="{043D10AA-C34F-25C4-BADE-9AB088BC9BAE}"/>
                </a:ext>
              </a:extLst>
            </p:cNvPr>
            <p:cNvSpPr/>
            <p:nvPr/>
          </p:nvSpPr>
          <p:spPr>
            <a:xfrm>
              <a:off x="1319766" y="2458796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30">
                  <a:moveTo>
                    <a:pt x="320199" y="0"/>
                  </a:moveTo>
                  <a:lnTo>
                    <a:pt x="53366" y="0"/>
                  </a:lnTo>
                  <a:lnTo>
                    <a:pt x="15676" y="15685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15676" y="731857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53396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8">
              <a:extLst>
                <a:ext uri="{FF2B5EF4-FFF2-40B4-BE49-F238E27FC236}">
                  <a16:creationId xmlns:a16="http://schemas.microsoft.com/office/drawing/2014/main" id="{E821E926-0D91-4C18-A362-768421D31142}"/>
                </a:ext>
              </a:extLst>
            </p:cNvPr>
            <p:cNvSpPr/>
            <p:nvPr/>
          </p:nvSpPr>
          <p:spPr>
            <a:xfrm>
              <a:off x="1693163" y="3144012"/>
              <a:ext cx="838200" cy="0"/>
            </a:xfrm>
            <a:custGeom>
              <a:avLst/>
              <a:gdLst/>
              <a:ahLst/>
              <a:cxnLst/>
              <a:rect l="l" t="t" r="r" b="b"/>
              <a:pathLst>
                <a:path w="838200">
                  <a:moveTo>
                    <a:pt x="838200" y="0"/>
                  </a:moveTo>
                  <a:lnTo>
                    <a:pt x="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19">
              <a:extLst>
                <a:ext uri="{FF2B5EF4-FFF2-40B4-BE49-F238E27FC236}">
                  <a16:creationId xmlns:a16="http://schemas.microsoft.com/office/drawing/2014/main" id="{772242C4-E580-9E7D-B7DC-A5CDA12F7185}"/>
                </a:ext>
              </a:extLst>
            </p:cNvPr>
            <p:cNvSpPr/>
            <p:nvPr/>
          </p:nvSpPr>
          <p:spPr>
            <a:xfrm>
              <a:off x="417133" y="4644211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29">
                  <a:moveTo>
                    <a:pt x="600373" y="667448"/>
                  </a:move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8"/>
                  </a:lnTo>
                  <a:close/>
                </a:path>
                <a:path w="800735" h="748029">
                  <a:moveTo>
                    <a:pt x="480299" y="587355"/>
                  </a:moveTo>
                  <a:lnTo>
                    <a:pt x="320199" y="587355"/>
                  </a:lnTo>
                  <a:lnTo>
                    <a:pt x="320199" y="667448"/>
                  </a:lnTo>
                  <a:lnTo>
                    <a:pt x="480299" y="667448"/>
                  </a:lnTo>
                  <a:lnTo>
                    <a:pt x="480299" y="587355"/>
                  </a:lnTo>
                  <a:close/>
                </a:path>
                <a:path w="800735" h="748029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0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747131" y="587355"/>
                  </a:lnTo>
                  <a:lnTo>
                    <a:pt x="767853" y="583141"/>
                  </a:lnTo>
                  <a:lnTo>
                    <a:pt x="784821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07261"/>
                  </a:lnTo>
                  <a:lnTo>
                    <a:pt x="80049" y="507261"/>
                  </a:lnTo>
                  <a:lnTo>
                    <a:pt x="80049" y="80093"/>
                  </a:lnTo>
                  <a:lnTo>
                    <a:pt x="800498" y="80093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  <a:path w="800735" h="748029">
                  <a:moveTo>
                    <a:pt x="800498" y="80093"/>
                  </a:moveTo>
                  <a:lnTo>
                    <a:pt x="720448" y="80093"/>
                  </a:lnTo>
                  <a:lnTo>
                    <a:pt x="720448" y="507261"/>
                  </a:lnTo>
                  <a:lnTo>
                    <a:pt x="800498" y="507261"/>
                  </a:lnTo>
                  <a:lnTo>
                    <a:pt x="800498" y="80093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0">
              <a:extLst>
                <a:ext uri="{FF2B5EF4-FFF2-40B4-BE49-F238E27FC236}">
                  <a16:creationId xmlns:a16="http://schemas.microsoft.com/office/drawing/2014/main" id="{DB0AD201-053E-9754-8CA7-3EB8B36F4A38}"/>
                </a:ext>
              </a:extLst>
            </p:cNvPr>
            <p:cNvSpPr/>
            <p:nvPr/>
          </p:nvSpPr>
          <p:spPr>
            <a:xfrm>
              <a:off x="417133" y="4644211"/>
              <a:ext cx="800735" cy="748030"/>
            </a:xfrm>
            <a:custGeom>
              <a:avLst/>
              <a:gdLst/>
              <a:ahLst/>
              <a:cxnLst/>
              <a:rect l="l" t="t" r="r" b="b"/>
              <a:pathLst>
                <a:path w="800735" h="748029">
                  <a:moveTo>
                    <a:pt x="720448" y="507261"/>
                  </a:moveTo>
                  <a:lnTo>
                    <a:pt x="80049" y="507261"/>
                  </a:lnTo>
                  <a:lnTo>
                    <a:pt x="80049" y="80093"/>
                  </a:lnTo>
                  <a:lnTo>
                    <a:pt x="720448" y="80093"/>
                  </a:lnTo>
                  <a:lnTo>
                    <a:pt x="720448" y="507261"/>
                  </a:lnTo>
                  <a:close/>
                </a:path>
                <a:path w="800735" h="748029">
                  <a:moveTo>
                    <a:pt x="747131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533959"/>
                  </a:lnTo>
                  <a:lnTo>
                    <a:pt x="4210" y="554691"/>
                  </a:lnTo>
                  <a:lnTo>
                    <a:pt x="15676" y="571670"/>
                  </a:lnTo>
                  <a:lnTo>
                    <a:pt x="32645" y="583141"/>
                  </a:lnTo>
                  <a:lnTo>
                    <a:pt x="53366" y="587355"/>
                  </a:lnTo>
                  <a:lnTo>
                    <a:pt x="320199" y="587355"/>
                  </a:lnTo>
                  <a:lnTo>
                    <a:pt x="320199" y="667448"/>
                  </a:lnTo>
                  <a:lnTo>
                    <a:pt x="200124" y="667448"/>
                  </a:lnTo>
                  <a:lnTo>
                    <a:pt x="200124" y="747542"/>
                  </a:lnTo>
                  <a:lnTo>
                    <a:pt x="600373" y="747542"/>
                  </a:lnTo>
                  <a:lnTo>
                    <a:pt x="600373" y="667448"/>
                  </a:lnTo>
                  <a:lnTo>
                    <a:pt x="480299" y="667448"/>
                  </a:lnTo>
                  <a:lnTo>
                    <a:pt x="480299" y="587355"/>
                  </a:lnTo>
                  <a:lnTo>
                    <a:pt x="747131" y="587355"/>
                  </a:lnTo>
                  <a:lnTo>
                    <a:pt x="767853" y="583141"/>
                  </a:lnTo>
                  <a:lnTo>
                    <a:pt x="784821" y="571670"/>
                  </a:lnTo>
                  <a:lnTo>
                    <a:pt x="796287" y="554691"/>
                  </a:lnTo>
                  <a:lnTo>
                    <a:pt x="800498" y="533959"/>
                  </a:lnTo>
                  <a:lnTo>
                    <a:pt x="800498" y="53395"/>
                  </a:lnTo>
                  <a:lnTo>
                    <a:pt x="796287" y="32663"/>
                  </a:lnTo>
                  <a:lnTo>
                    <a:pt x="784821" y="15685"/>
                  </a:lnTo>
                  <a:lnTo>
                    <a:pt x="767853" y="4213"/>
                  </a:lnTo>
                  <a:lnTo>
                    <a:pt x="747131" y="0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1">
              <a:extLst>
                <a:ext uri="{FF2B5EF4-FFF2-40B4-BE49-F238E27FC236}">
                  <a16:creationId xmlns:a16="http://schemas.microsoft.com/office/drawing/2014/main" id="{51CE25BA-05F0-05C0-D33C-C7AD62026BC6}"/>
                </a:ext>
              </a:extLst>
            </p:cNvPr>
            <p:cNvSpPr/>
            <p:nvPr/>
          </p:nvSpPr>
          <p:spPr>
            <a:xfrm>
              <a:off x="1270998" y="4644211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29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0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667448"/>
                  </a:lnTo>
                  <a:lnTo>
                    <a:pt x="186782" y="667448"/>
                  </a:lnTo>
                  <a:lnTo>
                    <a:pt x="170960" y="664382"/>
                  </a:lnTo>
                  <a:lnTo>
                    <a:pt x="158265" y="655935"/>
                  </a:lnTo>
                  <a:lnTo>
                    <a:pt x="149822" y="643233"/>
                  </a:lnTo>
                  <a:lnTo>
                    <a:pt x="146758" y="627402"/>
                  </a:lnTo>
                  <a:lnTo>
                    <a:pt x="149822" y="611570"/>
                  </a:lnTo>
                  <a:lnTo>
                    <a:pt x="158265" y="598868"/>
                  </a:lnTo>
                  <a:lnTo>
                    <a:pt x="170960" y="590421"/>
                  </a:lnTo>
                  <a:lnTo>
                    <a:pt x="186782" y="587355"/>
                  </a:lnTo>
                  <a:lnTo>
                    <a:pt x="373565" y="587355"/>
                  </a:lnTo>
                  <a:lnTo>
                    <a:pt x="373565" y="266979"/>
                  </a:lnTo>
                  <a:lnTo>
                    <a:pt x="53366" y="266979"/>
                  </a:lnTo>
                  <a:lnTo>
                    <a:pt x="53366" y="186885"/>
                  </a:lnTo>
                  <a:lnTo>
                    <a:pt x="373565" y="186885"/>
                  </a:lnTo>
                  <a:lnTo>
                    <a:pt x="373565" y="133489"/>
                  </a:lnTo>
                  <a:lnTo>
                    <a:pt x="53366" y="133489"/>
                  </a:lnTo>
                  <a:lnTo>
                    <a:pt x="53366" y="53395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  <a:path w="374014" h="748029">
                  <a:moveTo>
                    <a:pt x="373565" y="587355"/>
                  </a:moveTo>
                  <a:lnTo>
                    <a:pt x="186782" y="587355"/>
                  </a:lnTo>
                  <a:lnTo>
                    <a:pt x="202605" y="590421"/>
                  </a:lnTo>
                  <a:lnTo>
                    <a:pt x="215300" y="598868"/>
                  </a:lnTo>
                  <a:lnTo>
                    <a:pt x="223743" y="611570"/>
                  </a:lnTo>
                  <a:lnTo>
                    <a:pt x="226807" y="627402"/>
                  </a:lnTo>
                  <a:lnTo>
                    <a:pt x="223743" y="643233"/>
                  </a:lnTo>
                  <a:lnTo>
                    <a:pt x="215300" y="655935"/>
                  </a:lnTo>
                  <a:lnTo>
                    <a:pt x="202605" y="664382"/>
                  </a:lnTo>
                  <a:lnTo>
                    <a:pt x="186782" y="667448"/>
                  </a:lnTo>
                  <a:lnTo>
                    <a:pt x="373565" y="667448"/>
                  </a:lnTo>
                  <a:lnTo>
                    <a:pt x="373565" y="587355"/>
                  </a:lnTo>
                  <a:close/>
                </a:path>
                <a:path w="374014" h="748029">
                  <a:moveTo>
                    <a:pt x="373565" y="186885"/>
                  </a:moveTo>
                  <a:lnTo>
                    <a:pt x="320199" y="186885"/>
                  </a:lnTo>
                  <a:lnTo>
                    <a:pt x="320199" y="266979"/>
                  </a:lnTo>
                  <a:lnTo>
                    <a:pt x="373565" y="266979"/>
                  </a:lnTo>
                  <a:lnTo>
                    <a:pt x="373565" y="186885"/>
                  </a:lnTo>
                  <a:close/>
                </a:path>
                <a:path w="374014" h="748029">
                  <a:moveTo>
                    <a:pt x="373565" y="53395"/>
                  </a:moveTo>
                  <a:lnTo>
                    <a:pt x="320199" y="53395"/>
                  </a:lnTo>
                  <a:lnTo>
                    <a:pt x="320199" y="133489"/>
                  </a:lnTo>
                  <a:lnTo>
                    <a:pt x="373565" y="133489"/>
                  </a:lnTo>
                  <a:lnTo>
                    <a:pt x="373565" y="53395"/>
                  </a:lnTo>
                  <a:close/>
                </a:path>
              </a:pathLst>
            </a:custGeom>
            <a:solidFill>
              <a:srgbClr val="B8CD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2">
              <a:extLst>
                <a:ext uri="{FF2B5EF4-FFF2-40B4-BE49-F238E27FC236}">
                  <a16:creationId xmlns:a16="http://schemas.microsoft.com/office/drawing/2014/main" id="{053805AE-8B42-FA5D-86D1-906D5D2E79A6}"/>
                </a:ext>
              </a:extLst>
            </p:cNvPr>
            <p:cNvSpPr/>
            <p:nvPr/>
          </p:nvSpPr>
          <p:spPr>
            <a:xfrm>
              <a:off x="1324364" y="4697607"/>
              <a:ext cx="267335" cy="213995"/>
            </a:xfrm>
            <a:custGeom>
              <a:avLst/>
              <a:gdLst/>
              <a:ahLst/>
              <a:cxnLst/>
              <a:rect l="l" t="t" r="r" b="b"/>
              <a:pathLst>
                <a:path w="267334" h="213995">
                  <a:moveTo>
                    <a:pt x="266832" y="80093"/>
                  </a:moveTo>
                  <a:lnTo>
                    <a:pt x="0" y="80093"/>
                  </a:lnTo>
                  <a:lnTo>
                    <a:pt x="0" y="0"/>
                  </a:lnTo>
                  <a:lnTo>
                    <a:pt x="266832" y="0"/>
                  </a:lnTo>
                  <a:lnTo>
                    <a:pt x="266832" y="80093"/>
                  </a:lnTo>
                  <a:close/>
                </a:path>
                <a:path w="267334" h="213995">
                  <a:moveTo>
                    <a:pt x="266832" y="213583"/>
                  </a:moveTo>
                  <a:lnTo>
                    <a:pt x="0" y="213583"/>
                  </a:lnTo>
                  <a:lnTo>
                    <a:pt x="0" y="133489"/>
                  </a:lnTo>
                  <a:lnTo>
                    <a:pt x="266832" y="133489"/>
                  </a:lnTo>
                  <a:lnTo>
                    <a:pt x="266832" y="213583"/>
                  </a:lnTo>
                  <a:close/>
                </a:path>
              </a:pathLst>
            </a:custGeom>
            <a:ln w="15569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23">
              <a:extLst>
                <a:ext uri="{FF2B5EF4-FFF2-40B4-BE49-F238E27FC236}">
                  <a16:creationId xmlns:a16="http://schemas.microsoft.com/office/drawing/2014/main" id="{474EE336-76C6-79B4-F7EE-8633EFC4AC73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9971" y="5223782"/>
              <a:ext cx="95619" cy="95663"/>
            </a:xfrm>
            <a:prstGeom prst="rect">
              <a:avLst/>
            </a:prstGeom>
          </p:spPr>
        </p:pic>
        <p:sp>
          <p:nvSpPr>
            <p:cNvPr id="33" name="object 24">
              <a:extLst>
                <a:ext uri="{FF2B5EF4-FFF2-40B4-BE49-F238E27FC236}">
                  <a16:creationId xmlns:a16="http://schemas.microsoft.com/office/drawing/2014/main" id="{64C94B94-F460-900B-369F-B100DF9B5BD9}"/>
                </a:ext>
              </a:extLst>
            </p:cNvPr>
            <p:cNvSpPr/>
            <p:nvPr/>
          </p:nvSpPr>
          <p:spPr>
            <a:xfrm>
              <a:off x="1270998" y="4644211"/>
              <a:ext cx="374015" cy="748030"/>
            </a:xfrm>
            <a:custGeom>
              <a:avLst/>
              <a:gdLst/>
              <a:ahLst/>
              <a:cxnLst/>
              <a:rect l="l" t="t" r="r" b="b"/>
              <a:pathLst>
                <a:path w="374014" h="748029">
                  <a:moveTo>
                    <a:pt x="320199" y="0"/>
                  </a:moveTo>
                  <a:lnTo>
                    <a:pt x="53366" y="0"/>
                  </a:lnTo>
                  <a:lnTo>
                    <a:pt x="32645" y="4213"/>
                  </a:lnTo>
                  <a:lnTo>
                    <a:pt x="15676" y="15685"/>
                  </a:lnTo>
                  <a:lnTo>
                    <a:pt x="4210" y="32663"/>
                  </a:lnTo>
                  <a:lnTo>
                    <a:pt x="0" y="53395"/>
                  </a:lnTo>
                  <a:lnTo>
                    <a:pt x="0" y="694146"/>
                  </a:lnTo>
                  <a:lnTo>
                    <a:pt x="4210" y="714879"/>
                  </a:lnTo>
                  <a:lnTo>
                    <a:pt x="15676" y="731857"/>
                  </a:lnTo>
                  <a:lnTo>
                    <a:pt x="32645" y="743329"/>
                  </a:lnTo>
                  <a:lnTo>
                    <a:pt x="53366" y="747542"/>
                  </a:lnTo>
                  <a:lnTo>
                    <a:pt x="320199" y="747542"/>
                  </a:lnTo>
                  <a:lnTo>
                    <a:pt x="340920" y="743329"/>
                  </a:lnTo>
                  <a:lnTo>
                    <a:pt x="357889" y="731857"/>
                  </a:lnTo>
                  <a:lnTo>
                    <a:pt x="369354" y="714879"/>
                  </a:lnTo>
                  <a:lnTo>
                    <a:pt x="373565" y="694146"/>
                  </a:lnTo>
                  <a:lnTo>
                    <a:pt x="373565" y="53395"/>
                  </a:lnTo>
                  <a:lnTo>
                    <a:pt x="369354" y="32663"/>
                  </a:lnTo>
                  <a:lnTo>
                    <a:pt x="357889" y="15685"/>
                  </a:lnTo>
                  <a:lnTo>
                    <a:pt x="340920" y="4213"/>
                  </a:lnTo>
                  <a:lnTo>
                    <a:pt x="320199" y="0"/>
                  </a:lnTo>
                  <a:close/>
                </a:path>
              </a:pathLst>
            </a:custGeom>
            <a:ln w="15566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25">
              <a:extLst>
                <a:ext uri="{FF2B5EF4-FFF2-40B4-BE49-F238E27FC236}">
                  <a16:creationId xmlns:a16="http://schemas.microsoft.com/office/drawing/2014/main" id="{2048E915-F120-8593-125C-1AF4F2D2BDBC}"/>
                </a:ext>
              </a:extLst>
            </p:cNvPr>
            <p:cNvSpPr/>
            <p:nvPr/>
          </p:nvSpPr>
          <p:spPr>
            <a:xfrm>
              <a:off x="1725167" y="4783835"/>
              <a:ext cx="1017905" cy="337820"/>
            </a:xfrm>
            <a:custGeom>
              <a:avLst/>
              <a:gdLst/>
              <a:ahLst/>
              <a:cxnLst/>
              <a:rect l="l" t="t" r="r" b="b"/>
              <a:pathLst>
                <a:path w="1017905" h="337820">
                  <a:moveTo>
                    <a:pt x="1017905" y="0"/>
                  </a:moveTo>
                  <a:lnTo>
                    <a:pt x="0" y="337438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26">
            <a:extLst>
              <a:ext uri="{FF2B5EF4-FFF2-40B4-BE49-F238E27FC236}">
                <a16:creationId xmlns:a16="http://schemas.microsoft.com/office/drawing/2014/main" id="{1D9C0174-6EBB-3E9F-AEBD-1FFA21A7AC7A}"/>
              </a:ext>
            </a:extLst>
          </p:cNvPr>
          <p:cNvSpPr txBox="1"/>
          <p:nvPr/>
        </p:nvSpPr>
        <p:spPr>
          <a:xfrm>
            <a:off x="396646" y="5459069"/>
            <a:ext cx="16357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sng" spc="-10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Arial"/>
                <a:cs typeface="Arial"/>
              </a:rPr>
              <a:t>223.1.1</a:t>
            </a:r>
            <a:r>
              <a:rPr sz="2400" spc="-10" dirty="0">
                <a:latin typeface="Arial"/>
                <a:cs typeface="Arial"/>
              </a:rPr>
              <a:t>.253</a:t>
            </a:r>
            <a:endParaRPr sz="2400">
              <a:latin typeface="Arial"/>
              <a:cs typeface="Arial"/>
            </a:endParaRPr>
          </a:p>
        </p:txBody>
      </p:sp>
      <p:sp>
        <p:nvSpPr>
          <p:cNvPr id="36" name="object 27">
            <a:extLst>
              <a:ext uri="{FF2B5EF4-FFF2-40B4-BE49-F238E27FC236}">
                <a16:creationId xmlns:a16="http://schemas.microsoft.com/office/drawing/2014/main" id="{15C1060B-40B8-619F-4834-2740EBDCF048}"/>
              </a:ext>
            </a:extLst>
          </p:cNvPr>
          <p:cNvSpPr txBox="1"/>
          <p:nvPr/>
        </p:nvSpPr>
        <p:spPr>
          <a:xfrm>
            <a:off x="420116" y="3283407"/>
            <a:ext cx="12985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sng" spc="-10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Arial"/>
                <a:cs typeface="Arial"/>
              </a:rPr>
              <a:t>223.1.1</a:t>
            </a:r>
            <a:r>
              <a:rPr sz="2400" spc="-10" dirty="0">
                <a:latin typeface="Arial"/>
                <a:cs typeface="Arial"/>
              </a:rPr>
              <a:t>.2</a:t>
            </a:r>
            <a:endParaRPr sz="2400">
              <a:latin typeface="Arial"/>
              <a:cs typeface="Arial"/>
            </a:endParaRPr>
          </a:p>
        </p:txBody>
      </p:sp>
      <p:sp>
        <p:nvSpPr>
          <p:cNvPr id="37" name="object 28">
            <a:extLst>
              <a:ext uri="{FF2B5EF4-FFF2-40B4-BE49-F238E27FC236}">
                <a16:creationId xmlns:a16="http://schemas.microsoft.com/office/drawing/2014/main" id="{8BB98B18-3DBC-7E72-605E-57EFC84411B6}"/>
              </a:ext>
            </a:extLst>
          </p:cNvPr>
          <p:cNvSpPr txBox="1"/>
          <p:nvPr/>
        </p:nvSpPr>
        <p:spPr>
          <a:xfrm>
            <a:off x="421944" y="1884045"/>
            <a:ext cx="1297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sng" spc="-10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Arial"/>
                <a:cs typeface="Arial"/>
              </a:rPr>
              <a:t>223.1.1</a:t>
            </a:r>
            <a:r>
              <a:rPr sz="2400" spc="-10" dirty="0">
                <a:latin typeface="Arial"/>
                <a:cs typeface="Arial"/>
              </a:rPr>
              <a:t>.1</a:t>
            </a:r>
            <a:endParaRPr sz="2400">
              <a:latin typeface="Arial"/>
              <a:cs typeface="Arial"/>
            </a:endParaRPr>
          </a:p>
        </p:txBody>
      </p:sp>
      <p:sp>
        <p:nvSpPr>
          <p:cNvPr id="38" name="object 29">
            <a:extLst>
              <a:ext uri="{FF2B5EF4-FFF2-40B4-BE49-F238E27FC236}">
                <a16:creationId xmlns:a16="http://schemas.microsoft.com/office/drawing/2014/main" id="{234B5C27-6752-1216-1741-CEFF24190536}"/>
              </a:ext>
            </a:extLst>
          </p:cNvPr>
          <p:cNvSpPr txBox="1"/>
          <p:nvPr/>
        </p:nvSpPr>
        <p:spPr>
          <a:xfrm>
            <a:off x="887069" y="3993007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39" name="object 30">
            <a:extLst>
              <a:ext uri="{FF2B5EF4-FFF2-40B4-BE49-F238E27FC236}">
                <a16:creationId xmlns:a16="http://schemas.microsoft.com/office/drawing/2014/main" id="{952FFF2F-B294-4359-37E9-8C5AE04319E2}"/>
              </a:ext>
            </a:extLst>
          </p:cNvPr>
          <p:cNvSpPr txBox="1"/>
          <p:nvPr/>
        </p:nvSpPr>
        <p:spPr>
          <a:xfrm>
            <a:off x="381000" y="622477"/>
            <a:ext cx="10594340" cy="8667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It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very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common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have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range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IP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addresses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assigned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you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(random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assignment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would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chaos)</a:t>
            </a:r>
            <a:endParaRPr sz="1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50" dirty="0">
              <a:latin typeface="Arial"/>
              <a:cs typeface="Arial"/>
            </a:endParaRPr>
          </a:p>
          <a:p>
            <a:pPr marR="857885" algn="ctr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atin typeface="Arial"/>
                <a:cs typeface="Arial"/>
              </a:rPr>
              <a:t>Subnet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20" dirty="0">
                <a:latin typeface="Arial"/>
                <a:cs typeface="Arial"/>
              </a:rPr>
              <a:t>mask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0" name="object 31">
            <a:extLst>
              <a:ext uri="{FF2B5EF4-FFF2-40B4-BE49-F238E27FC236}">
                <a16:creationId xmlns:a16="http://schemas.microsoft.com/office/drawing/2014/main" id="{B9603BF4-5927-F44A-4F90-198FC4979EC3}"/>
              </a:ext>
            </a:extLst>
          </p:cNvPr>
          <p:cNvSpPr txBox="1"/>
          <p:nvPr/>
        </p:nvSpPr>
        <p:spPr>
          <a:xfrm>
            <a:off x="4502911" y="1487500"/>
            <a:ext cx="6350635" cy="146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655">
              <a:lnSpc>
                <a:spcPct val="100000"/>
              </a:lnSpc>
              <a:spcBef>
                <a:spcPts val="105"/>
              </a:spcBef>
            </a:pPr>
            <a:r>
              <a:rPr sz="3200" spc="-10" dirty="0">
                <a:latin typeface="Courier New"/>
                <a:cs typeface="Courier New"/>
              </a:rPr>
              <a:t>223.1.1.0/</a:t>
            </a:r>
            <a:r>
              <a:rPr sz="3200" u="sng" spc="-10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24</a:t>
            </a:r>
            <a:endParaRPr sz="32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95"/>
              </a:spcBef>
            </a:pPr>
            <a:r>
              <a:rPr sz="1800" dirty="0">
                <a:latin typeface="Arial"/>
                <a:cs typeface="Arial"/>
              </a:rPr>
              <a:t>The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leftmost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24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bits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represent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prefix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subnet</a:t>
            </a:r>
            <a:endParaRPr sz="1800" dirty="0">
              <a:latin typeface="Arial"/>
              <a:cs typeface="Arial"/>
            </a:endParaRPr>
          </a:p>
          <a:p>
            <a:pPr marL="33655">
              <a:lnSpc>
                <a:spcPct val="100000"/>
              </a:lnSpc>
              <a:spcBef>
                <a:spcPts val="1265"/>
              </a:spcBef>
              <a:tabLst>
                <a:tab pos="1176020" algn="l"/>
                <a:tab pos="4681220" algn="l"/>
              </a:tabLst>
            </a:pPr>
            <a:r>
              <a:rPr sz="1800" b="1" spc="-10" dirty="0">
                <a:latin typeface="Arial"/>
                <a:cs typeface="Arial"/>
              </a:rPr>
              <a:t>11111111</a:t>
            </a:r>
            <a:r>
              <a:rPr sz="1800" b="1" dirty="0">
                <a:latin typeface="Arial"/>
                <a:cs typeface="Arial"/>
              </a:rPr>
              <a:t>	11111111</a:t>
            </a:r>
            <a:r>
              <a:rPr sz="1800" b="1" spc="-9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11111111</a:t>
            </a:r>
            <a:r>
              <a:rPr sz="1800" b="1" spc="-8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XXXXXXXX</a:t>
            </a:r>
            <a:r>
              <a:rPr sz="1800" dirty="0">
                <a:latin typeface="Arial"/>
                <a:cs typeface="Arial"/>
              </a:rPr>
              <a:t>	=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255.255.255</a:t>
            </a:r>
            <a:r>
              <a:rPr sz="1800" spc="-10" dirty="0">
                <a:latin typeface="Arial"/>
                <a:cs typeface="Arial"/>
              </a:rPr>
              <a:t>.0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1" name="object 32">
            <a:extLst>
              <a:ext uri="{FF2B5EF4-FFF2-40B4-BE49-F238E27FC236}">
                <a16:creationId xmlns:a16="http://schemas.microsoft.com/office/drawing/2014/main" id="{5E593A1A-7891-4090-DD32-27566C3DE3B6}"/>
              </a:ext>
            </a:extLst>
          </p:cNvPr>
          <p:cNvSpPr txBox="1"/>
          <p:nvPr/>
        </p:nvSpPr>
        <p:spPr>
          <a:xfrm>
            <a:off x="4443729" y="3028035"/>
            <a:ext cx="2712720" cy="1710689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33655">
              <a:lnSpc>
                <a:spcPct val="100000"/>
              </a:lnSpc>
              <a:spcBef>
                <a:spcPts val="730"/>
              </a:spcBef>
            </a:pPr>
            <a:r>
              <a:rPr sz="3200" spc="-10" dirty="0">
                <a:latin typeface="Courier New"/>
                <a:cs typeface="Courier New"/>
              </a:rPr>
              <a:t>223.1.1.67</a:t>
            </a:r>
            <a:endParaRPr sz="3200">
              <a:latin typeface="Courier New"/>
              <a:cs typeface="Courier New"/>
            </a:endParaRPr>
          </a:p>
          <a:p>
            <a:pPr marL="33655">
              <a:lnSpc>
                <a:spcPct val="100000"/>
              </a:lnSpc>
              <a:spcBef>
                <a:spcPts val="630"/>
              </a:spcBef>
            </a:pPr>
            <a:r>
              <a:rPr sz="3200" spc="-10" dirty="0">
                <a:latin typeface="Courier New"/>
                <a:cs typeface="Courier New"/>
              </a:rPr>
              <a:t>223.2.1.67</a:t>
            </a:r>
            <a:endParaRPr sz="3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3200" spc="-10" dirty="0">
                <a:latin typeface="Courier New"/>
                <a:cs typeface="Courier New"/>
              </a:rPr>
              <a:t>223.2.1.255</a:t>
            </a:r>
            <a:endParaRPr sz="3200">
              <a:latin typeface="Courier New"/>
              <a:cs typeface="Courier New"/>
            </a:endParaRPr>
          </a:p>
        </p:txBody>
      </p:sp>
      <p:pic>
        <p:nvPicPr>
          <p:cNvPr id="42" name="object 33">
            <a:extLst>
              <a:ext uri="{FF2B5EF4-FFF2-40B4-BE49-F238E27FC236}">
                <a16:creationId xmlns:a16="http://schemas.microsoft.com/office/drawing/2014/main" id="{8757E5FD-0EA1-F6BA-0027-7C685F0FECB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46746" y="3858895"/>
            <a:ext cx="277495" cy="286004"/>
          </a:xfrm>
          <a:prstGeom prst="rect">
            <a:avLst/>
          </a:prstGeom>
        </p:spPr>
      </p:pic>
      <p:sp>
        <p:nvSpPr>
          <p:cNvPr id="43" name="object 34">
            <a:extLst>
              <a:ext uri="{FF2B5EF4-FFF2-40B4-BE49-F238E27FC236}">
                <a16:creationId xmlns:a16="http://schemas.microsoft.com/office/drawing/2014/main" id="{07D4B065-D673-6AD6-2F8C-6269A1C3A3E8}"/>
              </a:ext>
            </a:extLst>
          </p:cNvPr>
          <p:cNvSpPr/>
          <p:nvPr/>
        </p:nvSpPr>
        <p:spPr>
          <a:xfrm>
            <a:off x="7279894" y="4387976"/>
            <a:ext cx="250825" cy="346075"/>
          </a:xfrm>
          <a:custGeom>
            <a:avLst/>
            <a:gdLst/>
            <a:ahLst/>
            <a:cxnLst/>
            <a:rect l="l" t="t" r="r" b="b"/>
            <a:pathLst>
              <a:path w="250825" h="346075">
                <a:moveTo>
                  <a:pt x="58331" y="16891"/>
                </a:moveTo>
                <a:lnTo>
                  <a:pt x="58166" y="16383"/>
                </a:lnTo>
                <a:lnTo>
                  <a:pt x="58293" y="16891"/>
                </a:lnTo>
                <a:close/>
              </a:path>
              <a:path w="250825" h="346075">
                <a:moveTo>
                  <a:pt x="61341" y="23241"/>
                </a:moveTo>
                <a:lnTo>
                  <a:pt x="61099" y="22860"/>
                </a:lnTo>
                <a:lnTo>
                  <a:pt x="61341" y="23241"/>
                </a:lnTo>
                <a:close/>
              </a:path>
              <a:path w="250825" h="346075">
                <a:moveTo>
                  <a:pt x="250444" y="307340"/>
                </a:moveTo>
                <a:lnTo>
                  <a:pt x="249809" y="305054"/>
                </a:lnTo>
                <a:lnTo>
                  <a:pt x="248539" y="303149"/>
                </a:lnTo>
                <a:lnTo>
                  <a:pt x="229857" y="274066"/>
                </a:lnTo>
                <a:lnTo>
                  <a:pt x="222021" y="261874"/>
                </a:lnTo>
                <a:lnTo>
                  <a:pt x="221869" y="261620"/>
                </a:lnTo>
                <a:lnTo>
                  <a:pt x="221996" y="261874"/>
                </a:lnTo>
                <a:lnTo>
                  <a:pt x="221615" y="261239"/>
                </a:lnTo>
                <a:lnTo>
                  <a:pt x="221107" y="260604"/>
                </a:lnTo>
                <a:lnTo>
                  <a:pt x="174371" y="193167"/>
                </a:lnTo>
                <a:lnTo>
                  <a:pt x="174244" y="192913"/>
                </a:lnTo>
                <a:lnTo>
                  <a:pt x="143814" y="150876"/>
                </a:lnTo>
                <a:lnTo>
                  <a:pt x="143637" y="150622"/>
                </a:lnTo>
                <a:lnTo>
                  <a:pt x="143764" y="150876"/>
                </a:lnTo>
                <a:lnTo>
                  <a:pt x="136207" y="139788"/>
                </a:lnTo>
                <a:lnTo>
                  <a:pt x="158496" y="111887"/>
                </a:lnTo>
                <a:lnTo>
                  <a:pt x="158369" y="112141"/>
                </a:lnTo>
                <a:lnTo>
                  <a:pt x="158572" y="111887"/>
                </a:lnTo>
                <a:lnTo>
                  <a:pt x="166878" y="101854"/>
                </a:lnTo>
                <a:lnTo>
                  <a:pt x="166497" y="102362"/>
                </a:lnTo>
                <a:lnTo>
                  <a:pt x="166954" y="101854"/>
                </a:lnTo>
                <a:lnTo>
                  <a:pt x="196443" y="69342"/>
                </a:lnTo>
                <a:lnTo>
                  <a:pt x="196786" y="68961"/>
                </a:lnTo>
                <a:lnTo>
                  <a:pt x="197688" y="68199"/>
                </a:lnTo>
                <a:lnTo>
                  <a:pt x="210185" y="57658"/>
                </a:lnTo>
                <a:lnTo>
                  <a:pt x="210947" y="57023"/>
                </a:lnTo>
                <a:lnTo>
                  <a:pt x="210248" y="57619"/>
                </a:lnTo>
                <a:lnTo>
                  <a:pt x="211048" y="57023"/>
                </a:lnTo>
                <a:lnTo>
                  <a:pt x="215265" y="53975"/>
                </a:lnTo>
                <a:lnTo>
                  <a:pt x="215823" y="53594"/>
                </a:lnTo>
                <a:lnTo>
                  <a:pt x="220980" y="50165"/>
                </a:lnTo>
                <a:lnTo>
                  <a:pt x="220599" y="50431"/>
                </a:lnTo>
                <a:lnTo>
                  <a:pt x="221030" y="50165"/>
                </a:lnTo>
                <a:lnTo>
                  <a:pt x="226441" y="46990"/>
                </a:lnTo>
                <a:lnTo>
                  <a:pt x="226060" y="47244"/>
                </a:lnTo>
                <a:lnTo>
                  <a:pt x="226529" y="46990"/>
                </a:lnTo>
                <a:lnTo>
                  <a:pt x="238125" y="40767"/>
                </a:lnTo>
                <a:lnTo>
                  <a:pt x="240322" y="33528"/>
                </a:lnTo>
                <a:lnTo>
                  <a:pt x="240334" y="33147"/>
                </a:lnTo>
                <a:lnTo>
                  <a:pt x="237236" y="27305"/>
                </a:lnTo>
                <a:lnTo>
                  <a:pt x="233934" y="21209"/>
                </a:lnTo>
                <a:lnTo>
                  <a:pt x="226441" y="18923"/>
                </a:lnTo>
                <a:lnTo>
                  <a:pt x="220472" y="22225"/>
                </a:lnTo>
                <a:lnTo>
                  <a:pt x="214376" y="25400"/>
                </a:lnTo>
                <a:lnTo>
                  <a:pt x="213995" y="25654"/>
                </a:lnTo>
                <a:lnTo>
                  <a:pt x="208026" y="29083"/>
                </a:lnTo>
                <a:lnTo>
                  <a:pt x="207518" y="29464"/>
                </a:lnTo>
                <a:lnTo>
                  <a:pt x="201803" y="33147"/>
                </a:lnTo>
                <a:lnTo>
                  <a:pt x="201295" y="33528"/>
                </a:lnTo>
                <a:lnTo>
                  <a:pt x="195707" y="37465"/>
                </a:lnTo>
                <a:lnTo>
                  <a:pt x="180340" y="50431"/>
                </a:lnTo>
                <a:lnTo>
                  <a:pt x="179197" y="51562"/>
                </a:lnTo>
                <a:lnTo>
                  <a:pt x="148209" y="85725"/>
                </a:lnTo>
                <a:lnTo>
                  <a:pt x="147828" y="86106"/>
                </a:lnTo>
                <a:lnTo>
                  <a:pt x="139319" y="96266"/>
                </a:lnTo>
                <a:lnTo>
                  <a:pt x="139192" y="96520"/>
                </a:lnTo>
                <a:lnTo>
                  <a:pt x="122085" y="117932"/>
                </a:lnTo>
                <a:lnTo>
                  <a:pt x="73063" y="41148"/>
                </a:lnTo>
                <a:lnTo>
                  <a:pt x="69418" y="35433"/>
                </a:lnTo>
                <a:lnTo>
                  <a:pt x="69342" y="35306"/>
                </a:lnTo>
                <a:lnTo>
                  <a:pt x="69342" y="35433"/>
                </a:lnTo>
                <a:lnTo>
                  <a:pt x="64770" y="28067"/>
                </a:lnTo>
                <a:lnTo>
                  <a:pt x="64160" y="27178"/>
                </a:lnTo>
                <a:lnTo>
                  <a:pt x="62166" y="24511"/>
                </a:lnTo>
                <a:lnTo>
                  <a:pt x="61810" y="24041"/>
                </a:lnTo>
                <a:lnTo>
                  <a:pt x="61633" y="23749"/>
                </a:lnTo>
                <a:lnTo>
                  <a:pt x="61087" y="22860"/>
                </a:lnTo>
                <a:lnTo>
                  <a:pt x="60629" y="22098"/>
                </a:lnTo>
                <a:lnTo>
                  <a:pt x="60350" y="21666"/>
                </a:lnTo>
                <a:lnTo>
                  <a:pt x="59931" y="20828"/>
                </a:lnTo>
                <a:lnTo>
                  <a:pt x="59855" y="20662"/>
                </a:lnTo>
                <a:lnTo>
                  <a:pt x="59715" y="20320"/>
                </a:lnTo>
                <a:lnTo>
                  <a:pt x="59397" y="19558"/>
                </a:lnTo>
                <a:lnTo>
                  <a:pt x="59182" y="19050"/>
                </a:lnTo>
                <a:lnTo>
                  <a:pt x="59309" y="19558"/>
                </a:lnTo>
                <a:lnTo>
                  <a:pt x="58547" y="17780"/>
                </a:lnTo>
                <a:lnTo>
                  <a:pt x="58801" y="18288"/>
                </a:lnTo>
                <a:lnTo>
                  <a:pt x="58623" y="17780"/>
                </a:lnTo>
                <a:lnTo>
                  <a:pt x="58407" y="17145"/>
                </a:lnTo>
                <a:lnTo>
                  <a:pt x="58293" y="16891"/>
                </a:lnTo>
                <a:lnTo>
                  <a:pt x="57924" y="15621"/>
                </a:lnTo>
                <a:lnTo>
                  <a:pt x="57531" y="14224"/>
                </a:lnTo>
                <a:lnTo>
                  <a:pt x="57150" y="12827"/>
                </a:lnTo>
                <a:lnTo>
                  <a:pt x="57073" y="12319"/>
                </a:lnTo>
                <a:lnTo>
                  <a:pt x="56896" y="10922"/>
                </a:lnTo>
                <a:lnTo>
                  <a:pt x="56134" y="6604"/>
                </a:lnTo>
                <a:lnTo>
                  <a:pt x="53086" y="2921"/>
                </a:lnTo>
                <a:lnTo>
                  <a:pt x="48895" y="1397"/>
                </a:lnTo>
                <a:lnTo>
                  <a:pt x="44704" y="0"/>
                </a:lnTo>
                <a:lnTo>
                  <a:pt x="40132" y="762"/>
                </a:lnTo>
                <a:lnTo>
                  <a:pt x="36703" y="3556"/>
                </a:lnTo>
                <a:lnTo>
                  <a:pt x="33274" y="6477"/>
                </a:lnTo>
                <a:lnTo>
                  <a:pt x="31750" y="10922"/>
                </a:lnTo>
                <a:lnTo>
                  <a:pt x="32486" y="15113"/>
                </a:lnTo>
                <a:lnTo>
                  <a:pt x="32766" y="17145"/>
                </a:lnTo>
                <a:lnTo>
                  <a:pt x="32893" y="17653"/>
                </a:lnTo>
                <a:lnTo>
                  <a:pt x="33274" y="19558"/>
                </a:lnTo>
                <a:lnTo>
                  <a:pt x="33528" y="20066"/>
                </a:lnTo>
                <a:lnTo>
                  <a:pt x="33909" y="21971"/>
                </a:lnTo>
                <a:lnTo>
                  <a:pt x="34163" y="22479"/>
                </a:lnTo>
                <a:lnTo>
                  <a:pt x="34671" y="24384"/>
                </a:lnTo>
                <a:lnTo>
                  <a:pt x="34925" y="24892"/>
                </a:lnTo>
                <a:lnTo>
                  <a:pt x="35560" y="26670"/>
                </a:lnTo>
                <a:lnTo>
                  <a:pt x="35687" y="27178"/>
                </a:lnTo>
                <a:lnTo>
                  <a:pt x="36449" y="29083"/>
                </a:lnTo>
                <a:lnTo>
                  <a:pt x="36703" y="29464"/>
                </a:lnTo>
                <a:lnTo>
                  <a:pt x="37592" y="31242"/>
                </a:lnTo>
                <a:lnTo>
                  <a:pt x="37719" y="31750"/>
                </a:lnTo>
                <a:lnTo>
                  <a:pt x="38735" y="33528"/>
                </a:lnTo>
                <a:lnTo>
                  <a:pt x="40132" y="36195"/>
                </a:lnTo>
                <a:lnTo>
                  <a:pt x="41275" y="37719"/>
                </a:lnTo>
                <a:lnTo>
                  <a:pt x="41783" y="38481"/>
                </a:lnTo>
                <a:lnTo>
                  <a:pt x="44323" y="42037"/>
                </a:lnTo>
                <a:lnTo>
                  <a:pt x="43815" y="41148"/>
                </a:lnTo>
                <a:lnTo>
                  <a:pt x="48387" y="48514"/>
                </a:lnTo>
                <a:lnTo>
                  <a:pt x="48514" y="48641"/>
                </a:lnTo>
                <a:lnTo>
                  <a:pt x="105791" y="138341"/>
                </a:lnTo>
                <a:lnTo>
                  <a:pt x="97409" y="148844"/>
                </a:lnTo>
                <a:lnTo>
                  <a:pt x="87884" y="161925"/>
                </a:lnTo>
                <a:lnTo>
                  <a:pt x="87630" y="162433"/>
                </a:lnTo>
                <a:lnTo>
                  <a:pt x="78613" y="176149"/>
                </a:lnTo>
                <a:lnTo>
                  <a:pt x="61468" y="207010"/>
                </a:lnTo>
                <a:lnTo>
                  <a:pt x="14732" y="303403"/>
                </a:lnTo>
                <a:lnTo>
                  <a:pt x="12446" y="308864"/>
                </a:lnTo>
                <a:lnTo>
                  <a:pt x="12700" y="308356"/>
                </a:lnTo>
                <a:lnTo>
                  <a:pt x="10541" y="313055"/>
                </a:lnTo>
                <a:lnTo>
                  <a:pt x="10668" y="312547"/>
                </a:lnTo>
                <a:lnTo>
                  <a:pt x="10414" y="313055"/>
                </a:lnTo>
                <a:lnTo>
                  <a:pt x="8826" y="316318"/>
                </a:lnTo>
                <a:lnTo>
                  <a:pt x="8382" y="317246"/>
                </a:lnTo>
                <a:lnTo>
                  <a:pt x="8826" y="316318"/>
                </a:lnTo>
                <a:lnTo>
                  <a:pt x="1905" y="327025"/>
                </a:lnTo>
                <a:lnTo>
                  <a:pt x="635" y="329057"/>
                </a:lnTo>
                <a:lnTo>
                  <a:pt x="0" y="331470"/>
                </a:lnTo>
                <a:lnTo>
                  <a:pt x="127" y="333883"/>
                </a:lnTo>
                <a:lnTo>
                  <a:pt x="254" y="339471"/>
                </a:lnTo>
                <a:lnTo>
                  <a:pt x="1397" y="341757"/>
                </a:lnTo>
                <a:lnTo>
                  <a:pt x="3429" y="343408"/>
                </a:lnTo>
                <a:lnTo>
                  <a:pt x="5334" y="345059"/>
                </a:lnTo>
                <a:lnTo>
                  <a:pt x="7747" y="345821"/>
                </a:lnTo>
                <a:lnTo>
                  <a:pt x="10287" y="345567"/>
                </a:lnTo>
                <a:lnTo>
                  <a:pt x="13335" y="345186"/>
                </a:lnTo>
                <a:lnTo>
                  <a:pt x="16764" y="344678"/>
                </a:lnTo>
                <a:lnTo>
                  <a:pt x="19812" y="342900"/>
                </a:lnTo>
                <a:lnTo>
                  <a:pt x="21717" y="339979"/>
                </a:lnTo>
                <a:lnTo>
                  <a:pt x="28829" y="329438"/>
                </a:lnTo>
                <a:lnTo>
                  <a:pt x="31877" y="324358"/>
                </a:lnTo>
                <a:lnTo>
                  <a:pt x="34798" y="318770"/>
                </a:lnTo>
                <a:lnTo>
                  <a:pt x="35560" y="317246"/>
                </a:lnTo>
                <a:lnTo>
                  <a:pt x="36068" y="316230"/>
                </a:lnTo>
                <a:lnTo>
                  <a:pt x="37084" y="314198"/>
                </a:lnTo>
                <a:lnTo>
                  <a:pt x="36957" y="314198"/>
                </a:lnTo>
                <a:lnTo>
                  <a:pt x="39776" y="308356"/>
                </a:lnTo>
                <a:lnTo>
                  <a:pt x="83439" y="218313"/>
                </a:lnTo>
                <a:lnTo>
                  <a:pt x="83185" y="218948"/>
                </a:lnTo>
                <a:lnTo>
                  <a:pt x="83527" y="218313"/>
                </a:lnTo>
                <a:lnTo>
                  <a:pt x="100203" y="188214"/>
                </a:lnTo>
                <a:lnTo>
                  <a:pt x="99822" y="188976"/>
                </a:lnTo>
                <a:lnTo>
                  <a:pt x="100317" y="188214"/>
                </a:lnTo>
                <a:lnTo>
                  <a:pt x="108331" y="175895"/>
                </a:lnTo>
                <a:lnTo>
                  <a:pt x="108077" y="176403"/>
                </a:lnTo>
                <a:lnTo>
                  <a:pt x="108432" y="175895"/>
                </a:lnTo>
                <a:lnTo>
                  <a:pt x="116725" y="164211"/>
                </a:lnTo>
                <a:lnTo>
                  <a:pt x="116890" y="163982"/>
                </a:lnTo>
                <a:lnTo>
                  <a:pt x="117106" y="163703"/>
                </a:lnTo>
                <a:lnTo>
                  <a:pt x="120065" y="159994"/>
                </a:lnTo>
                <a:lnTo>
                  <a:pt x="123444" y="164846"/>
                </a:lnTo>
                <a:lnTo>
                  <a:pt x="123571" y="165100"/>
                </a:lnTo>
                <a:lnTo>
                  <a:pt x="154178" y="207391"/>
                </a:lnTo>
                <a:lnTo>
                  <a:pt x="154051" y="207264"/>
                </a:lnTo>
                <a:lnTo>
                  <a:pt x="154127" y="207391"/>
                </a:lnTo>
                <a:lnTo>
                  <a:pt x="200787" y="274701"/>
                </a:lnTo>
                <a:lnTo>
                  <a:pt x="200406" y="274066"/>
                </a:lnTo>
                <a:lnTo>
                  <a:pt x="200914" y="274828"/>
                </a:lnTo>
                <a:lnTo>
                  <a:pt x="201168" y="275336"/>
                </a:lnTo>
                <a:lnTo>
                  <a:pt x="228854" y="316103"/>
                </a:lnTo>
                <a:lnTo>
                  <a:pt x="230632" y="318770"/>
                </a:lnTo>
                <a:lnTo>
                  <a:pt x="233299" y="320548"/>
                </a:lnTo>
                <a:lnTo>
                  <a:pt x="242316" y="322326"/>
                </a:lnTo>
                <a:lnTo>
                  <a:pt x="245110" y="321564"/>
                </a:lnTo>
                <a:lnTo>
                  <a:pt x="247142" y="319913"/>
                </a:lnTo>
                <a:lnTo>
                  <a:pt x="249174" y="318135"/>
                </a:lnTo>
                <a:lnTo>
                  <a:pt x="250444" y="315722"/>
                </a:lnTo>
                <a:lnTo>
                  <a:pt x="250444" y="307340"/>
                </a:lnTo>
                <a:close/>
              </a:path>
            </a:pathLst>
          </a:custGeom>
          <a:solidFill>
            <a:srgbClr val="E712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35">
            <a:extLst>
              <a:ext uri="{FF2B5EF4-FFF2-40B4-BE49-F238E27FC236}">
                <a16:creationId xmlns:a16="http://schemas.microsoft.com/office/drawing/2014/main" id="{E3D61A6D-3521-AD42-1F34-B69ABDA99CA4}"/>
              </a:ext>
            </a:extLst>
          </p:cNvPr>
          <p:cNvSpPr/>
          <p:nvPr/>
        </p:nvSpPr>
        <p:spPr>
          <a:xfrm>
            <a:off x="7170166" y="3246754"/>
            <a:ext cx="507365" cy="267335"/>
          </a:xfrm>
          <a:custGeom>
            <a:avLst/>
            <a:gdLst/>
            <a:ahLst/>
            <a:cxnLst/>
            <a:rect l="l" t="t" r="r" b="b"/>
            <a:pathLst>
              <a:path w="507365" h="267335">
                <a:moveTo>
                  <a:pt x="98170" y="267081"/>
                </a:moveTo>
                <a:lnTo>
                  <a:pt x="93472" y="267081"/>
                </a:lnTo>
                <a:lnTo>
                  <a:pt x="93979" y="267208"/>
                </a:lnTo>
                <a:lnTo>
                  <a:pt x="97662" y="267208"/>
                </a:lnTo>
                <a:lnTo>
                  <a:pt x="98170" y="267081"/>
                </a:lnTo>
                <a:close/>
              </a:path>
              <a:path w="507365" h="267335">
                <a:moveTo>
                  <a:pt x="148517" y="244602"/>
                </a:moveTo>
                <a:lnTo>
                  <a:pt x="69341" y="244602"/>
                </a:lnTo>
                <a:lnTo>
                  <a:pt x="69723" y="245618"/>
                </a:lnTo>
                <a:lnTo>
                  <a:pt x="69850" y="246125"/>
                </a:lnTo>
                <a:lnTo>
                  <a:pt x="70103" y="246634"/>
                </a:lnTo>
                <a:lnTo>
                  <a:pt x="70738" y="248158"/>
                </a:lnTo>
                <a:lnTo>
                  <a:pt x="70992" y="248666"/>
                </a:lnTo>
                <a:lnTo>
                  <a:pt x="71754" y="250062"/>
                </a:lnTo>
                <a:lnTo>
                  <a:pt x="72008" y="250571"/>
                </a:lnTo>
                <a:lnTo>
                  <a:pt x="72770" y="251968"/>
                </a:lnTo>
                <a:lnTo>
                  <a:pt x="73151" y="252475"/>
                </a:lnTo>
                <a:lnTo>
                  <a:pt x="74040" y="253873"/>
                </a:lnTo>
                <a:lnTo>
                  <a:pt x="74294" y="254381"/>
                </a:lnTo>
                <a:lnTo>
                  <a:pt x="75183" y="255650"/>
                </a:lnTo>
                <a:lnTo>
                  <a:pt x="75818" y="256412"/>
                </a:lnTo>
                <a:lnTo>
                  <a:pt x="78231" y="259587"/>
                </a:lnTo>
                <a:lnTo>
                  <a:pt x="80136" y="261493"/>
                </a:lnTo>
                <a:lnTo>
                  <a:pt x="80644" y="261874"/>
                </a:lnTo>
                <a:lnTo>
                  <a:pt x="81025" y="262128"/>
                </a:lnTo>
                <a:lnTo>
                  <a:pt x="81406" y="262509"/>
                </a:lnTo>
                <a:lnTo>
                  <a:pt x="81787" y="262763"/>
                </a:lnTo>
                <a:lnTo>
                  <a:pt x="82295" y="263144"/>
                </a:lnTo>
                <a:lnTo>
                  <a:pt x="82676" y="263398"/>
                </a:lnTo>
                <a:lnTo>
                  <a:pt x="83184" y="263652"/>
                </a:lnTo>
                <a:lnTo>
                  <a:pt x="83565" y="263906"/>
                </a:lnTo>
                <a:lnTo>
                  <a:pt x="84074" y="264160"/>
                </a:lnTo>
                <a:lnTo>
                  <a:pt x="84454" y="264414"/>
                </a:lnTo>
                <a:lnTo>
                  <a:pt x="85470" y="264922"/>
                </a:lnTo>
                <a:lnTo>
                  <a:pt x="85851" y="265175"/>
                </a:lnTo>
                <a:lnTo>
                  <a:pt x="86359" y="265303"/>
                </a:lnTo>
                <a:lnTo>
                  <a:pt x="86867" y="265557"/>
                </a:lnTo>
                <a:lnTo>
                  <a:pt x="87375" y="265684"/>
                </a:lnTo>
                <a:lnTo>
                  <a:pt x="87883" y="265938"/>
                </a:lnTo>
                <a:lnTo>
                  <a:pt x="88264" y="266065"/>
                </a:lnTo>
                <a:lnTo>
                  <a:pt x="88900" y="266192"/>
                </a:lnTo>
                <a:lnTo>
                  <a:pt x="89280" y="266319"/>
                </a:lnTo>
                <a:lnTo>
                  <a:pt x="89788" y="266573"/>
                </a:lnTo>
                <a:lnTo>
                  <a:pt x="90297" y="266573"/>
                </a:lnTo>
                <a:lnTo>
                  <a:pt x="91312" y="266827"/>
                </a:lnTo>
                <a:lnTo>
                  <a:pt x="91948" y="266954"/>
                </a:lnTo>
                <a:lnTo>
                  <a:pt x="92455" y="267081"/>
                </a:lnTo>
                <a:lnTo>
                  <a:pt x="98678" y="267081"/>
                </a:lnTo>
                <a:lnTo>
                  <a:pt x="99186" y="266954"/>
                </a:lnTo>
                <a:lnTo>
                  <a:pt x="99694" y="266954"/>
                </a:lnTo>
                <a:lnTo>
                  <a:pt x="103758" y="265938"/>
                </a:lnTo>
                <a:lnTo>
                  <a:pt x="105790" y="265049"/>
                </a:lnTo>
                <a:lnTo>
                  <a:pt x="117855" y="260223"/>
                </a:lnTo>
                <a:lnTo>
                  <a:pt x="118363" y="259969"/>
                </a:lnTo>
                <a:lnTo>
                  <a:pt x="130428" y="254508"/>
                </a:lnTo>
                <a:lnTo>
                  <a:pt x="131317" y="254127"/>
                </a:lnTo>
                <a:lnTo>
                  <a:pt x="148517" y="244602"/>
                </a:lnTo>
                <a:close/>
              </a:path>
              <a:path w="507365" h="267335">
                <a:moveTo>
                  <a:pt x="105852" y="265049"/>
                </a:moveTo>
                <a:lnTo>
                  <a:pt x="105536" y="265175"/>
                </a:lnTo>
                <a:lnTo>
                  <a:pt x="105852" y="265049"/>
                </a:lnTo>
                <a:close/>
              </a:path>
              <a:path w="507365" h="267335">
                <a:moveTo>
                  <a:pt x="69599" y="245374"/>
                </a:moveTo>
                <a:lnTo>
                  <a:pt x="69680" y="245618"/>
                </a:lnTo>
                <a:lnTo>
                  <a:pt x="69599" y="245374"/>
                </a:lnTo>
                <a:close/>
              </a:path>
              <a:path w="507365" h="267335">
                <a:moveTo>
                  <a:pt x="69341" y="244602"/>
                </a:moveTo>
                <a:lnTo>
                  <a:pt x="69599" y="245374"/>
                </a:lnTo>
                <a:lnTo>
                  <a:pt x="69723" y="245618"/>
                </a:lnTo>
                <a:lnTo>
                  <a:pt x="69341" y="244602"/>
                </a:lnTo>
                <a:close/>
              </a:path>
              <a:path w="507365" h="267335">
                <a:moveTo>
                  <a:pt x="92883" y="236855"/>
                </a:moveTo>
                <a:lnTo>
                  <a:pt x="65277" y="236855"/>
                </a:lnTo>
                <a:lnTo>
                  <a:pt x="66166" y="238379"/>
                </a:lnTo>
                <a:lnTo>
                  <a:pt x="69599" y="245374"/>
                </a:lnTo>
                <a:lnTo>
                  <a:pt x="69341" y="244602"/>
                </a:lnTo>
                <a:lnTo>
                  <a:pt x="148517" y="244602"/>
                </a:lnTo>
                <a:lnTo>
                  <a:pt x="149435" y="244094"/>
                </a:lnTo>
                <a:lnTo>
                  <a:pt x="97662" y="244094"/>
                </a:lnTo>
                <a:lnTo>
                  <a:pt x="96287" y="242824"/>
                </a:lnTo>
                <a:lnTo>
                  <a:pt x="94868" y="242824"/>
                </a:lnTo>
                <a:lnTo>
                  <a:pt x="95427" y="242570"/>
                </a:lnTo>
                <a:lnTo>
                  <a:pt x="95250" y="242570"/>
                </a:lnTo>
                <a:lnTo>
                  <a:pt x="95626" y="242475"/>
                </a:lnTo>
                <a:lnTo>
                  <a:pt x="96127" y="242251"/>
                </a:lnTo>
                <a:lnTo>
                  <a:pt x="95652" y="241681"/>
                </a:lnTo>
                <a:lnTo>
                  <a:pt x="95123" y="241046"/>
                </a:lnTo>
                <a:lnTo>
                  <a:pt x="94430" y="239903"/>
                </a:lnTo>
                <a:lnTo>
                  <a:pt x="93852" y="238887"/>
                </a:lnTo>
                <a:lnTo>
                  <a:pt x="93272" y="237823"/>
                </a:lnTo>
                <a:lnTo>
                  <a:pt x="93171" y="237490"/>
                </a:lnTo>
                <a:lnTo>
                  <a:pt x="92883" y="236855"/>
                </a:lnTo>
                <a:close/>
              </a:path>
              <a:path w="507365" h="267335">
                <a:moveTo>
                  <a:pt x="96498" y="242697"/>
                </a:moveTo>
                <a:lnTo>
                  <a:pt x="96265" y="242697"/>
                </a:lnTo>
                <a:lnTo>
                  <a:pt x="97662" y="244094"/>
                </a:lnTo>
                <a:lnTo>
                  <a:pt x="96498" y="242697"/>
                </a:lnTo>
                <a:close/>
              </a:path>
              <a:path w="507365" h="267335">
                <a:moveTo>
                  <a:pt x="169690" y="232029"/>
                </a:moveTo>
                <a:lnTo>
                  <a:pt x="120268" y="232029"/>
                </a:lnTo>
                <a:lnTo>
                  <a:pt x="108076" y="237490"/>
                </a:lnTo>
                <a:lnTo>
                  <a:pt x="96127" y="242251"/>
                </a:lnTo>
                <a:lnTo>
                  <a:pt x="97662" y="244094"/>
                </a:lnTo>
                <a:lnTo>
                  <a:pt x="149435" y="244094"/>
                </a:lnTo>
                <a:lnTo>
                  <a:pt x="163194" y="236474"/>
                </a:lnTo>
                <a:lnTo>
                  <a:pt x="164083" y="235839"/>
                </a:lnTo>
                <a:lnTo>
                  <a:pt x="169690" y="232029"/>
                </a:lnTo>
                <a:close/>
              </a:path>
              <a:path w="507365" h="267335">
                <a:moveTo>
                  <a:pt x="95535" y="242538"/>
                </a:moveTo>
                <a:lnTo>
                  <a:pt x="94868" y="242824"/>
                </a:lnTo>
                <a:lnTo>
                  <a:pt x="95535" y="242538"/>
                </a:lnTo>
                <a:close/>
              </a:path>
              <a:path w="507365" h="267335">
                <a:moveTo>
                  <a:pt x="95758" y="242506"/>
                </a:moveTo>
                <a:lnTo>
                  <a:pt x="95503" y="242570"/>
                </a:lnTo>
                <a:lnTo>
                  <a:pt x="94868" y="242824"/>
                </a:lnTo>
                <a:lnTo>
                  <a:pt x="96287" y="242824"/>
                </a:lnTo>
                <a:lnTo>
                  <a:pt x="96011" y="242570"/>
                </a:lnTo>
                <a:lnTo>
                  <a:pt x="95758" y="242506"/>
                </a:lnTo>
                <a:close/>
              </a:path>
              <a:path w="507365" h="267335">
                <a:moveTo>
                  <a:pt x="96011" y="242570"/>
                </a:moveTo>
                <a:lnTo>
                  <a:pt x="96287" y="242824"/>
                </a:lnTo>
                <a:lnTo>
                  <a:pt x="96011" y="242570"/>
                </a:lnTo>
                <a:close/>
              </a:path>
              <a:path w="507365" h="267335">
                <a:moveTo>
                  <a:pt x="96011" y="242570"/>
                </a:moveTo>
                <a:lnTo>
                  <a:pt x="96392" y="242824"/>
                </a:lnTo>
                <a:lnTo>
                  <a:pt x="96138" y="242633"/>
                </a:lnTo>
                <a:close/>
              </a:path>
              <a:path w="507365" h="267335">
                <a:moveTo>
                  <a:pt x="96138" y="242633"/>
                </a:moveTo>
                <a:lnTo>
                  <a:pt x="96392" y="242824"/>
                </a:lnTo>
                <a:lnTo>
                  <a:pt x="96138" y="242633"/>
                </a:lnTo>
                <a:close/>
              </a:path>
              <a:path w="507365" h="267335">
                <a:moveTo>
                  <a:pt x="96023" y="242546"/>
                </a:moveTo>
                <a:lnTo>
                  <a:pt x="96265" y="242697"/>
                </a:lnTo>
                <a:lnTo>
                  <a:pt x="96023" y="242546"/>
                </a:lnTo>
                <a:close/>
              </a:path>
              <a:path w="507365" h="267335">
                <a:moveTo>
                  <a:pt x="96048" y="242551"/>
                </a:moveTo>
                <a:lnTo>
                  <a:pt x="96265" y="242697"/>
                </a:lnTo>
                <a:lnTo>
                  <a:pt x="96048" y="242551"/>
                </a:lnTo>
                <a:close/>
              </a:path>
              <a:path w="507365" h="267335">
                <a:moveTo>
                  <a:pt x="96138" y="242570"/>
                </a:moveTo>
                <a:lnTo>
                  <a:pt x="96392" y="242697"/>
                </a:lnTo>
                <a:lnTo>
                  <a:pt x="96138" y="242570"/>
                </a:lnTo>
                <a:close/>
              </a:path>
              <a:path w="507365" h="267335">
                <a:moveTo>
                  <a:pt x="96287" y="242443"/>
                </a:moveTo>
                <a:lnTo>
                  <a:pt x="96011" y="242443"/>
                </a:lnTo>
                <a:lnTo>
                  <a:pt x="96265" y="242570"/>
                </a:lnTo>
                <a:lnTo>
                  <a:pt x="96498" y="242697"/>
                </a:lnTo>
                <a:lnTo>
                  <a:pt x="96287" y="242443"/>
                </a:lnTo>
                <a:close/>
              </a:path>
              <a:path w="507365" h="267335">
                <a:moveTo>
                  <a:pt x="95927" y="242527"/>
                </a:moveTo>
                <a:lnTo>
                  <a:pt x="96138" y="242633"/>
                </a:lnTo>
                <a:lnTo>
                  <a:pt x="95927" y="242527"/>
                </a:lnTo>
                <a:close/>
              </a:path>
              <a:path w="507365" h="267335">
                <a:moveTo>
                  <a:pt x="95630" y="242474"/>
                </a:moveTo>
                <a:lnTo>
                  <a:pt x="95250" y="242570"/>
                </a:lnTo>
                <a:lnTo>
                  <a:pt x="95630" y="242477"/>
                </a:lnTo>
                <a:close/>
              </a:path>
              <a:path w="507365" h="267335">
                <a:moveTo>
                  <a:pt x="96107" y="242538"/>
                </a:moveTo>
                <a:lnTo>
                  <a:pt x="96265" y="242570"/>
                </a:lnTo>
                <a:lnTo>
                  <a:pt x="96107" y="242538"/>
                </a:lnTo>
                <a:close/>
              </a:path>
              <a:path w="507365" h="267335">
                <a:moveTo>
                  <a:pt x="95821" y="242490"/>
                </a:moveTo>
                <a:close/>
              </a:path>
              <a:path w="507365" h="267335">
                <a:moveTo>
                  <a:pt x="96011" y="242443"/>
                </a:moveTo>
                <a:close/>
              </a:path>
              <a:path w="507365" h="267335">
                <a:moveTo>
                  <a:pt x="95884" y="242474"/>
                </a:moveTo>
                <a:close/>
              </a:path>
              <a:path w="507365" h="267335">
                <a:moveTo>
                  <a:pt x="95630" y="242443"/>
                </a:moveTo>
                <a:close/>
              </a:path>
              <a:path w="507365" h="267335">
                <a:moveTo>
                  <a:pt x="96011" y="242443"/>
                </a:moveTo>
                <a:close/>
              </a:path>
              <a:path w="507365" h="267335">
                <a:moveTo>
                  <a:pt x="95884" y="242443"/>
                </a:moveTo>
                <a:close/>
              </a:path>
              <a:path w="507365" h="267335">
                <a:moveTo>
                  <a:pt x="96127" y="242251"/>
                </a:moveTo>
                <a:lnTo>
                  <a:pt x="95701" y="242457"/>
                </a:lnTo>
                <a:lnTo>
                  <a:pt x="96287" y="242443"/>
                </a:lnTo>
                <a:lnTo>
                  <a:pt x="96127" y="242251"/>
                </a:lnTo>
                <a:close/>
              </a:path>
              <a:path w="507365" h="267335">
                <a:moveTo>
                  <a:pt x="95519" y="241522"/>
                </a:moveTo>
                <a:lnTo>
                  <a:pt x="95630" y="241681"/>
                </a:lnTo>
                <a:lnTo>
                  <a:pt x="95519" y="241522"/>
                </a:lnTo>
                <a:close/>
              </a:path>
              <a:path w="507365" h="267335">
                <a:moveTo>
                  <a:pt x="95186" y="241046"/>
                </a:moveTo>
                <a:lnTo>
                  <a:pt x="95519" y="241522"/>
                </a:lnTo>
                <a:lnTo>
                  <a:pt x="95186" y="241046"/>
                </a:lnTo>
                <a:close/>
              </a:path>
              <a:path w="507365" h="267335">
                <a:moveTo>
                  <a:pt x="94868" y="240592"/>
                </a:moveTo>
                <a:lnTo>
                  <a:pt x="94995" y="240792"/>
                </a:lnTo>
                <a:lnTo>
                  <a:pt x="94868" y="240592"/>
                </a:lnTo>
                <a:close/>
              </a:path>
              <a:path w="507365" h="267335">
                <a:moveTo>
                  <a:pt x="94753" y="240411"/>
                </a:moveTo>
                <a:lnTo>
                  <a:pt x="94868" y="240592"/>
                </a:lnTo>
                <a:lnTo>
                  <a:pt x="94753" y="240411"/>
                </a:lnTo>
                <a:close/>
              </a:path>
              <a:path w="507365" h="267335">
                <a:moveTo>
                  <a:pt x="94106" y="239395"/>
                </a:moveTo>
                <a:lnTo>
                  <a:pt x="94360" y="239903"/>
                </a:lnTo>
                <a:lnTo>
                  <a:pt x="94106" y="239395"/>
                </a:lnTo>
                <a:close/>
              </a:path>
              <a:path w="507365" h="267335">
                <a:moveTo>
                  <a:pt x="65769" y="237823"/>
                </a:moveTo>
                <a:lnTo>
                  <a:pt x="66051" y="238379"/>
                </a:lnTo>
                <a:lnTo>
                  <a:pt x="65769" y="237823"/>
                </a:lnTo>
                <a:close/>
              </a:path>
              <a:path w="507365" h="267335">
                <a:moveTo>
                  <a:pt x="65277" y="236855"/>
                </a:moveTo>
                <a:lnTo>
                  <a:pt x="65803" y="237871"/>
                </a:lnTo>
                <a:lnTo>
                  <a:pt x="66166" y="238379"/>
                </a:lnTo>
                <a:lnTo>
                  <a:pt x="65277" y="236855"/>
                </a:lnTo>
                <a:close/>
              </a:path>
              <a:path w="507365" h="267335">
                <a:moveTo>
                  <a:pt x="93171" y="237490"/>
                </a:moveTo>
                <a:lnTo>
                  <a:pt x="93344" y="237871"/>
                </a:lnTo>
                <a:lnTo>
                  <a:pt x="93171" y="237490"/>
                </a:lnTo>
                <a:close/>
              </a:path>
              <a:path w="507365" h="267335">
                <a:moveTo>
                  <a:pt x="62698" y="191008"/>
                </a:moveTo>
                <a:lnTo>
                  <a:pt x="32257" y="191008"/>
                </a:lnTo>
                <a:lnTo>
                  <a:pt x="65769" y="237823"/>
                </a:lnTo>
                <a:lnTo>
                  <a:pt x="65277" y="236855"/>
                </a:lnTo>
                <a:lnTo>
                  <a:pt x="92836" y="236855"/>
                </a:lnTo>
                <a:lnTo>
                  <a:pt x="92201" y="235331"/>
                </a:lnTo>
                <a:lnTo>
                  <a:pt x="91820" y="234315"/>
                </a:lnTo>
                <a:lnTo>
                  <a:pt x="87249" y="225552"/>
                </a:lnTo>
                <a:lnTo>
                  <a:pt x="86359" y="224028"/>
                </a:lnTo>
                <a:lnTo>
                  <a:pt x="62698" y="191008"/>
                </a:lnTo>
                <a:close/>
              </a:path>
              <a:path w="507365" h="267335">
                <a:moveTo>
                  <a:pt x="108584" y="237236"/>
                </a:moveTo>
                <a:lnTo>
                  <a:pt x="107953" y="237490"/>
                </a:lnTo>
                <a:lnTo>
                  <a:pt x="108584" y="237236"/>
                </a:lnTo>
                <a:close/>
              </a:path>
              <a:path w="507365" h="267335">
                <a:moveTo>
                  <a:pt x="92709" y="236474"/>
                </a:moveTo>
                <a:lnTo>
                  <a:pt x="92836" y="236855"/>
                </a:lnTo>
                <a:lnTo>
                  <a:pt x="92709" y="236474"/>
                </a:lnTo>
                <a:close/>
              </a:path>
              <a:path w="507365" h="267335">
                <a:moveTo>
                  <a:pt x="194922" y="214884"/>
                </a:moveTo>
                <a:lnTo>
                  <a:pt x="151129" y="214884"/>
                </a:lnTo>
                <a:lnTo>
                  <a:pt x="150240" y="215392"/>
                </a:lnTo>
                <a:lnTo>
                  <a:pt x="119252" y="232410"/>
                </a:lnTo>
                <a:lnTo>
                  <a:pt x="120268" y="232029"/>
                </a:lnTo>
                <a:lnTo>
                  <a:pt x="169690" y="232029"/>
                </a:lnTo>
                <a:lnTo>
                  <a:pt x="194922" y="214884"/>
                </a:lnTo>
                <a:close/>
              </a:path>
              <a:path w="507365" h="267335">
                <a:moveTo>
                  <a:pt x="150389" y="215291"/>
                </a:moveTo>
                <a:lnTo>
                  <a:pt x="150206" y="215392"/>
                </a:lnTo>
                <a:lnTo>
                  <a:pt x="150389" y="215291"/>
                </a:lnTo>
                <a:close/>
              </a:path>
              <a:path w="507365" h="267335">
                <a:moveTo>
                  <a:pt x="151129" y="214884"/>
                </a:moveTo>
                <a:lnTo>
                  <a:pt x="150389" y="215291"/>
                </a:lnTo>
                <a:lnTo>
                  <a:pt x="150240" y="215392"/>
                </a:lnTo>
                <a:lnTo>
                  <a:pt x="151129" y="214884"/>
                </a:lnTo>
                <a:close/>
              </a:path>
              <a:path w="507365" h="267335">
                <a:moveTo>
                  <a:pt x="246644" y="179578"/>
                </a:moveTo>
                <a:lnTo>
                  <a:pt x="202945" y="179578"/>
                </a:lnTo>
                <a:lnTo>
                  <a:pt x="150389" y="215291"/>
                </a:lnTo>
                <a:lnTo>
                  <a:pt x="151129" y="214884"/>
                </a:lnTo>
                <a:lnTo>
                  <a:pt x="194922" y="214884"/>
                </a:lnTo>
                <a:lnTo>
                  <a:pt x="216788" y="200025"/>
                </a:lnTo>
                <a:lnTo>
                  <a:pt x="217042" y="199898"/>
                </a:lnTo>
                <a:lnTo>
                  <a:pt x="237764" y="185293"/>
                </a:lnTo>
                <a:lnTo>
                  <a:pt x="237616" y="185293"/>
                </a:lnTo>
                <a:lnTo>
                  <a:pt x="246644" y="179578"/>
                </a:lnTo>
                <a:close/>
              </a:path>
              <a:path w="507365" h="267335">
                <a:moveTo>
                  <a:pt x="51250" y="175260"/>
                </a:moveTo>
                <a:lnTo>
                  <a:pt x="18923" y="175260"/>
                </a:lnTo>
                <a:lnTo>
                  <a:pt x="32765" y="191770"/>
                </a:lnTo>
                <a:lnTo>
                  <a:pt x="32257" y="191008"/>
                </a:lnTo>
                <a:lnTo>
                  <a:pt x="62698" y="191008"/>
                </a:lnTo>
                <a:lnTo>
                  <a:pt x="52324" y="176530"/>
                </a:lnTo>
                <a:lnTo>
                  <a:pt x="51250" y="175260"/>
                </a:lnTo>
                <a:close/>
              </a:path>
              <a:path w="507365" h="267335">
                <a:moveTo>
                  <a:pt x="238125" y="185039"/>
                </a:moveTo>
                <a:lnTo>
                  <a:pt x="237616" y="185293"/>
                </a:lnTo>
                <a:lnTo>
                  <a:pt x="237764" y="185293"/>
                </a:lnTo>
                <a:lnTo>
                  <a:pt x="238125" y="185039"/>
                </a:lnTo>
                <a:close/>
              </a:path>
              <a:path w="507365" h="267335">
                <a:moveTo>
                  <a:pt x="445538" y="56896"/>
                </a:moveTo>
                <a:lnTo>
                  <a:pt x="400557" y="56896"/>
                </a:lnTo>
                <a:lnTo>
                  <a:pt x="399668" y="57404"/>
                </a:lnTo>
                <a:lnTo>
                  <a:pt x="365125" y="75437"/>
                </a:lnTo>
                <a:lnTo>
                  <a:pt x="364108" y="75946"/>
                </a:lnTo>
                <a:lnTo>
                  <a:pt x="224408" y="164465"/>
                </a:lnTo>
                <a:lnTo>
                  <a:pt x="223900" y="164719"/>
                </a:lnTo>
                <a:lnTo>
                  <a:pt x="202691" y="179705"/>
                </a:lnTo>
                <a:lnTo>
                  <a:pt x="202945" y="179578"/>
                </a:lnTo>
                <a:lnTo>
                  <a:pt x="246644" y="179578"/>
                </a:lnTo>
                <a:lnTo>
                  <a:pt x="377443" y="96774"/>
                </a:lnTo>
                <a:lnTo>
                  <a:pt x="377626" y="96774"/>
                </a:lnTo>
                <a:lnTo>
                  <a:pt x="411860" y="78359"/>
                </a:lnTo>
                <a:lnTo>
                  <a:pt x="412623" y="77850"/>
                </a:lnTo>
                <a:lnTo>
                  <a:pt x="445538" y="56896"/>
                </a:lnTo>
                <a:close/>
              </a:path>
              <a:path w="507365" h="267335">
                <a:moveTo>
                  <a:pt x="10286" y="137668"/>
                </a:moveTo>
                <a:lnTo>
                  <a:pt x="253" y="146939"/>
                </a:lnTo>
                <a:lnTo>
                  <a:pt x="0" y="154812"/>
                </a:lnTo>
                <a:lnTo>
                  <a:pt x="19176" y="175641"/>
                </a:lnTo>
                <a:lnTo>
                  <a:pt x="18923" y="175260"/>
                </a:lnTo>
                <a:lnTo>
                  <a:pt x="51250" y="175260"/>
                </a:lnTo>
                <a:lnTo>
                  <a:pt x="37718" y="159258"/>
                </a:lnTo>
                <a:lnTo>
                  <a:pt x="37464" y="158877"/>
                </a:lnTo>
                <a:lnTo>
                  <a:pt x="22732" y="143002"/>
                </a:lnTo>
                <a:lnTo>
                  <a:pt x="18160" y="137922"/>
                </a:lnTo>
                <a:lnTo>
                  <a:pt x="10286" y="137668"/>
                </a:lnTo>
                <a:close/>
              </a:path>
              <a:path w="507365" h="267335">
                <a:moveTo>
                  <a:pt x="377626" y="96774"/>
                </a:moveTo>
                <a:lnTo>
                  <a:pt x="377443" y="96774"/>
                </a:lnTo>
                <a:lnTo>
                  <a:pt x="376681" y="97282"/>
                </a:lnTo>
                <a:lnTo>
                  <a:pt x="377626" y="96774"/>
                </a:lnTo>
                <a:close/>
              </a:path>
              <a:path w="507365" h="267335">
                <a:moveTo>
                  <a:pt x="400077" y="57147"/>
                </a:moveTo>
                <a:lnTo>
                  <a:pt x="399587" y="57404"/>
                </a:lnTo>
                <a:lnTo>
                  <a:pt x="400077" y="57147"/>
                </a:lnTo>
                <a:close/>
              </a:path>
              <a:path w="507365" h="267335">
                <a:moveTo>
                  <a:pt x="400557" y="56896"/>
                </a:moveTo>
                <a:lnTo>
                  <a:pt x="400077" y="57147"/>
                </a:lnTo>
                <a:lnTo>
                  <a:pt x="399668" y="57404"/>
                </a:lnTo>
                <a:lnTo>
                  <a:pt x="400557" y="56896"/>
                </a:lnTo>
                <a:close/>
              </a:path>
              <a:path w="507365" h="267335">
                <a:moveTo>
                  <a:pt x="500379" y="0"/>
                </a:moveTo>
                <a:lnTo>
                  <a:pt x="497331" y="127"/>
                </a:lnTo>
                <a:lnTo>
                  <a:pt x="492886" y="508"/>
                </a:lnTo>
                <a:lnTo>
                  <a:pt x="490981" y="635"/>
                </a:lnTo>
                <a:lnTo>
                  <a:pt x="489076" y="1270"/>
                </a:lnTo>
                <a:lnTo>
                  <a:pt x="487425" y="2286"/>
                </a:lnTo>
                <a:lnTo>
                  <a:pt x="400077" y="57147"/>
                </a:lnTo>
                <a:lnTo>
                  <a:pt x="400557" y="56896"/>
                </a:lnTo>
                <a:lnTo>
                  <a:pt x="445538" y="56896"/>
                </a:lnTo>
                <a:lnTo>
                  <a:pt x="499999" y="22225"/>
                </a:lnTo>
                <a:lnTo>
                  <a:pt x="507364" y="9652"/>
                </a:lnTo>
                <a:lnTo>
                  <a:pt x="506983" y="6350"/>
                </a:lnTo>
                <a:lnTo>
                  <a:pt x="505205" y="3810"/>
                </a:lnTo>
                <a:lnTo>
                  <a:pt x="503427" y="1397"/>
                </a:lnTo>
                <a:lnTo>
                  <a:pt x="500379" y="0"/>
                </a:lnTo>
                <a:close/>
              </a:path>
            </a:pathLst>
          </a:custGeom>
          <a:solidFill>
            <a:srgbClr val="66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36">
            <a:extLst>
              <a:ext uri="{FF2B5EF4-FFF2-40B4-BE49-F238E27FC236}">
                <a16:creationId xmlns:a16="http://schemas.microsoft.com/office/drawing/2014/main" id="{850956ED-CECD-7586-643F-B798FEA581A8}"/>
              </a:ext>
            </a:extLst>
          </p:cNvPr>
          <p:cNvSpPr txBox="1"/>
          <p:nvPr/>
        </p:nvSpPr>
        <p:spPr>
          <a:xfrm>
            <a:off x="5262498" y="4998161"/>
            <a:ext cx="32905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spc="-10" dirty="0">
                <a:solidFill>
                  <a:srgbClr val="FF0000"/>
                </a:solidFill>
                <a:latin typeface="Arial"/>
                <a:cs typeface="Arial"/>
              </a:rPr>
              <a:t>193.32.216</a:t>
            </a:r>
            <a:r>
              <a:rPr sz="4400" b="1" spc="-10" dirty="0">
                <a:solidFill>
                  <a:srgbClr val="4F81BC"/>
                </a:solidFill>
                <a:latin typeface="Arial"/>
                <a:cs typeface="Arial"/>
              </a:rPr>
              <a:t>.9</a:t>
            </a:r>
            <a:endParaRPr sz="4400">
              <a:latin typeface="Arial"/>
              <a:cs typeface="Arial"/>
            </a:endParaRPr>
          </a:p>
        </p:txBody>
      </p:sp>
      <p:sp>
        <p:nvSpPr>
          <p:cNvPr id="46" name="object 37">
            <a:extLst>
              <a:ext uri="{FF2B5EF4-FFF2-40B4-BE49-F238E27FC236}">
                <a16:creationId xmlns:a16="http://schemas.microsoft.com/office/drawing/2014/main" id="{195F6B94-A19B-D972-EF57-A8A12D5C22B9}"/>
              </a:ext>
            </a:extLst>
          </p:cNvPr>
          <p:cNvSpPr txBox="1"/>
          <p:nvPr/>
        </p:nvSpPr>
        <p:spPr>
          <a:xfrm>
            <a:off x="3654297" y="5837631"/>
            <a:ext cx="69653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797050" algn="l"/>
                <a:tab pos="3580765" algn="l"/>
                <a:tab pos="5367020" algn="l"/>
              </a:tabLst>
            </a:pPr>
            <a:r>
              <a:rPr sz="2800" b="1" spc="-10" dirty="0">
                <a:solidFill>
                  <a:srgbClr val="FF0000"/>
                </a:solidFill>
                <a:latin typeface="Arial"/>
                <a:cs typeface="Arial"/>
              </a:rPr>
              <a:t>11000001</a:t>
            </a: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800" b="1" spc="-10" dirty="0">
                <a:solidFill>
                  <a:srgbClr val="FF0000"/>
                </a:solidFill>
                <a:latin typeface="Arial"/>
                <a:cs typeface="Arial"/>
              </a:rPr>
              <a:t>00100000</a:t>
            </a: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800" b="1" spc="-10" dirty="0">
                <a:solidFill>
                  <a:srgbClr val="FF0000"/>
                </a:solidFill>
                <a:latin typeface="Arial"/>
                <a:cs typeface="Arial"/>
              </a:rPr>
              <a:t>11011000</a:t>
            </a: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2800" b="1" spc="-10" dirty="0">
                <a:solidFill>
                  <a:srgbClr val="4F81BC"/>
                </a:solidFill>
                <a:latin typeface="Arial"/>
                <a:cs typeface="Arial"/>
              </a:rPr>
              <a:t>00001001</a:t>
            </a:r>
            <a:endParaRPr sz="2800">
              <a:latin typeface="Arial"/>
              <a:cs typeface="Arial"/>
            </a:endParaRPr>
          </a:p>
        </p:txBody>
      </p:sp>
      <p:sp>
        <p:nvSpPr>
          <p:cNvPr id="47" name="object 38">
            <a:extLst>
              <a:ext uri="{FF2B5EF4-FFF2-40B4-BE49-F238E27FC236}">
                <a16:creationId xmlns:a16="http://schemas.microsoft.com/office/drawing/2014/main" id="{6ACE9BDB-86FB-2DAD-7AB5-2130FF3CAAF9}"/>
              </a:ext>
            </a:extLst>
          </p:cNvPr>
          <p:cNvSpPr txBox="1"/>
          <p:nvPr/>
        </p:nvSpPr>
        <p:spPr>
          <a:xfrm>
            <a:off x="9528809" y="5182006"/>
            <a:ext cx="17640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4F81BC"/>
                </a:solidFill>
                <a:latin typeface="Arial"/>
                <a:cs typeface="Arial"/>
              </a:rPr>
              <a:t>Host</a:t>
            </a:r>
            <a:r>
              <a:rPr sz="3200" b="1" spc="-20" dirty="0">
                <a:solidFill>
                  <a:srgbClr val="4F81BC"/>
                </a:solidFill>
                <a:latin typeface="Arial"/>
                <a:cs typeface="Arial"/>
              </a:rPr>
              <a:t> bits</a:t>
            </a:r>
            <a:endParaRPr sz="3200">
              <a:latin typeface="Arial"/>
              <a:cs typeface="Arial"/>
            </a:endParaRPr>
          </a:p>
        </p:txBody>
      </p:sp>
      <p:sp>
        <p:nvSpPr>
          <p:cNvPr id="48" name="object 39">
            <a:extLst>
              <a:ext uri="{FF2B5EF4-FFF2-40B4-BE49-F238E27FC236}">
                <a16:creationId xmlns:a16="http://schemas.microsoft.com/office/drawing/2014/main" id="{B892A767-D538-3B58-1389-9A9007AA335A}"/>
              </a:ext>
            </a:extLst>
          </p:cNvPr>
          <p:cNvSpPr txBox="1"/>
          <p:nvPr/>
        </p:nvSpPr>
        <p:spPr>
          <a:xfrm>
            <a:off x="2338577" y="5142941"/>
            <a:ext cx="24644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FF0000"/>
                </a:solidFill>
                <a:latin typeface="Arial"/>
                <a:cs typeface="Arial"/>
              </a:rPr>
              <a:t>Network</a:t>
            </a:r>
            <a:r>
              <a:rPr sz="3200" b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b="1" spc="-20" dirty="0">
                <a:solidFill>
                  <a:srgbClr val="FF0000"/>
                </a:solidFill>
                <a:latin typeface="Arial"/>
                <a:cs typeface="Arial"/>
              </a:rPr>
              <a:t>bits</a:t>
            </a:r>
            <a:endParaRPr sz="3200">
              <a:latin typeface="Arial"/>
              <a:cs typeface="Arial"/>
            </a:endParaRPr>
          </a:p>
        </p:txBody>
      </p:sp>
      <p:sp>
        <p:nvSpPr>
          <p:cNvPr id="49" name="object 2">
            <a:extLst>
              <a:ext uri="{FF2B5EF4-FFF2-40B4-BE49-F238E27FC236}">
                <a16:creationId xmlns:a16="http://schemas.microsoft.com/office/drawing/2014/main" id="{A6A931EB-D220-C948-8F91-0ECEBE616E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Network Layer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D6A4D4E-F101-2075-2DCF-16B2A30F32EE}"/>
              </a:ext>
            </a:extLst>
          </p:cNvPr>
          <p:cNvSpPr txBox="1"/>
          <p:nvPr/>
        </p:nvSpPr>
        <p:spPr>
          <a:xfrm>
            <a:off x="2057400" y="152400"/>
            <a:ext cx="5237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Provides Routing and Forwarding Functionality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F9C14EE-9D8E-1EF9-ADEA-677F5082E19D}"/>
              </a:ext>
            </a:extLst>
          </p:cNvPr>
          <p:cNvSpPr txBox="1"/>
          <p:nvPr/>
        </p:nvSpPr>
        <p:spPr>
          <a:xfrm>
            <a:off x="8229600" y="1559475"/>
            <a:ext cx="378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(We can have /8, /16, /1, /2, /3, </a:t>
            </a:r>
            <a:r>
              <a:rPr lang="en-US" i="1" dirty="0" err="1"/>
              <a:t>etc</a:t>
            </a:r>
            <a:r>
              <a:rPr lang="en-US" i="1" dirty="0"/>
              <a:t>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3F5BEBD-9E2C-7A6E-1925-DA4EDED19273}"/>
              </a:ext>
            </a:extLst>
          </p:cNvPr>
          <p:cNvSpPr txBox="1"/>
          <p:nvPr/>
        </p:nvSpPr>
        <p:spPr>
          <a:xfrm>
            <a:off x="8533459" y="3333592"/>
            <a:ext cx="35195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The number of host bits available controls the amount of IP addresses available to you</a:t>
            </a:r>
          </a:p>
          <a:p>
            <a:r>
              <a:rPr lang="en-US" i="1" dirty="0"/>
              <a:t>(more host bits = more available IP addresses)</a:t>
            </a:r>
          </a:p>
        </p:txBody>
      </p:sp>
    </p:spTree>
    <p:extLst>
      <p:ext uri="{BB962C8B-B14F-4D97-AF65-F5344CB8AC3E}">
        <p14:creationId xmlns:p14="http://schemas.microsoft.com/office/powerpoint/2010/main" val="411357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>
                <a:latin typeface="Arial"/>
                <a:cs typeface="Arial"/>
              </a:rPr>
              <a:t>Internet Structure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</a:t>
            </a:fld>
            <a:endParaRPr spc="-5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885A19-9B33-390D-DEA5-DFC316E5C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09600"/>
            <a:ext cx="5713068" cy="57132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22B3A7-7EF6-47F7-1B45-D0452ADFCEAC}"/>
              </a:ext>
            </a:extLst>
          </p:cNvPr>
          <p:cNvSpPr txBox="1"/>
          <p:nvPr/>
        </p:nvSpPr>
        <p:spPr>
          <a:xfrm>
            <a:off x="6172200" y="499496"/>
            <a:ext cx="5791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Devices that are connected to  network are called </a:t>
            </a:r>
            <a:r>
              <a:rPr lang="en-US" sz="2000" b="1" dirty="0">
                <a:solidFill>
                  <a:srgbClr val="FF0000"/>
                </a:solidFill>
              </a:rPr>
              <a:t>hosts</a:t>
            </a:r>
            <a:r>
              <a:rPr lang="en-US" sz="2000" b="1" dirty="0"/>
              <a:t> </a:t>
            </a:r>
            <a:r>
              <a:rPr lang="en-US" sz="2000" dirty="0"/>
              <a:t>or </a:t>
            </a:r>
            <a:r>
              <a:rPr lang="en-US" sz="2000" b="1" dirty="0">
                <a:solidFill>
                  <a:srgbClr val="FF0000"/>
                </a:solidFill>
              </a:rPr>
              <a:t>end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Two types: </a:t>
            </a:r>
            <a:r>
              <a:rPr lang="en-US" sz="2000" b="1" dirty="0">
                <a:solidFill>
                  <a:srgbClr val="FF0000"/>
                </a:solidFill>
              </a:rPr>
              <a:t>Clients</a:t>
            </a:r>
            <a:r>
              <a:rPr lang="en-US" sz="2000" b="1" dirty="0">
                <a:solidFill>
                  <a:schemeClr val="tx1"/>
                </a:solidFill>
              </a:rPr>
              <a:t> and </a:t>
            </a:r>
            <a:r>
              <a:rPr lang="en-US" sz="2000" b="1" dirty="0">
                <a:solidFill>
                  <a:srgbClr val="FF0000"/>
                </a:solidFill>
              </a:rPr>
              <a:t>Servers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FAD761-3C51-1B65-E146-0CF779738BF2}"/>
              </a:ext>
            </a:extLst>
          </p:cNvPr>
          <p:cNvSpPr txBox="1"/>
          <p:nvPr/>
        </p:nvSpPr>
        <p:spPr>
          <a:xfrm>
            <a:off x="6172200" y="1905000"/>
            <a:ext cx="56232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End systems are connected together by a network of </a:t>
            </a:r>
            <a:r>
              <a:rPr lang="en-US" sz="2000" b="1" dirty="0">
                <a:solidFill>
                  <a:schemeClr val="accent6"/>
                </a:solidFill>
              </a:rPr>
              <a:t>communication links </a:t>
            </a:r>
            <a:r>
              <a:rPr lang="en-US" sz="2000" dirty="0"/>
              <a:t>and </a:t>
            </a:r>
            <a:r>
              <a:rPr lang="en-US" sz="2000" b="1" dirty="0">
                <a:solidFill>
                  <a:srgbClr val="00B0F0"/>
                </a:solidFill>
              </a:rPr>
              <a:t>packet switches/routers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B0B8CF-C93D-4CF3-CB86-762D5DE9917D}"/>
              </a:ext>
            </a:extLst>
          </p:cNvPr>
          <p:cNvSpPr txBox="1"/>
          <p:nvPr/>
        </p:nvSpPr>
        <p:spPr>
          <a:xfrm>
            <a:off x="6250334" y="3310504"/>
            <a:ext cx="4861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</a:t>
            </a:r>
            <a:r>
              <a:rPr lang="en-US" sz="2000" b="1" dirty="0">
                <a:solidFill>
                  <a:schemeClr val="accent4"/>
                </a:solidFill>
              </a:rPr>
              <a:t>network edge </a:t>
            </a:r>
            <a:r>
              <a:rPr lang="en-US" sz="2000" dirty="0"/>
              <a:t>consists of end systems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A06AB3-126D-B48A-2469-9387D5C1EEAF}"/>
              </a:ext>
            </a:extLst>
          </p:cNvPr>
          <p:cNvSpPr txBox="1"/>
          <p:nvPr/>
        </p:nvSpPr>
        <p:spPr>
          <a:xfrm>
            <a:off x="6250334" y="4343400"/>
            <a:ext cx="48611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</a:t>
            </a:r>
            <a:r>
              <a:rPr lang="en-US" sz="2000" b="1" dirty="0">
                <a:solidFill>
                  <a:schemeClr val="accent3"/>
                </a:solidFill>
              </a:rPr>
              <a:t>network core </a:t>
            </a:r>
            <a:r>
              <a:rPr lang="en-US" sz="2000" dirty="0"/>
              <a:t>consists routers and other packet switches (usually owned by an ISP)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9478D7D-DAFA-B3FB-88DC-94EEE0C6277D}"/>
                  </a:ext>
                </a:extLst>
              </p14:cNvPr>
              <p14:cNvContentPartPr/>
              <p14:nvPr/>
            </p14:nvContentPartPr>
            <p14:xfrm>
              <a:off x="871414" y="727932"/>
              <a:ext cx="384840" cy="4122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9478D7D-DAFA-B3FB-88DC-94EEE0C6277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2774" y="719292"/>
                <a:ext cx="40248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57DBA9B-4DE7-1019-CDBA-EDF92F0CD424}"/>
                  </a:ext>
                </a:extLst>
              </p14:cNvPr>
              <p14:cNvContentPartPr/>
              <p14:nvPr/>
            </p14:nvContentPartPr>
            <p14:xfrm>
              <a:off x="5178454" y="2315532"/>
              <a:ext cx="642240" cy="6109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57DBA9B-4DE7-1019-CDBA-EDF92F0CD42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69814" y="2306892"/>
                <a:ext cx="659880" cy="62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17F6E9C-3084-4E4E-940F-C94CF2349E94}"/>
                  </a:ext>
                </a:extLst>
              </p14:cNvPr>
              <p14:cNvContentPartPr/>
              <p14:nvPr/>
            </p14:nvContentPartPr>
            <p14:xfrm>
              <a:off x="459934" y="3243252"/>
              <a:ext cx="477720" cy="562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17F6E9C-3084-4E4E-940F-C94CF2349E9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0934" y="3234252"/>
                <a:ext cx="495360" cy="58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9BA19FD-0AF0-F09A-924D-491BCF37DAF3}"/>
                  </a:ext>
                </a:extLst>
              </p14:cNvPr>
              <p14:cNvContentPartPr/>
              <p14:nvPr/>
            </p14:nvContentPartPr>
            <p14:xfrm>
              <a:off x="843694" y="2223372"/>
              <a:ext cx="493200" cy="5803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9BA19FD-0AF0-F09A-924D-491BCF37DAF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5054" y="2214372"/>
                <a:ext cx="510840" cy="59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DA00017-F5C4-0136-CC4B-D72897980BF1}"/>
                  </a:ext>
                </a:extLst>
              </p14:cNvPr>
              <p14:cNvContentPartPr/>
              <p14:nvPr/>
            </p14:nvContentPartPr>
            <p14:xfrm>
              <a:off x="861334" y="4574172"/>
              <a:ext cx="624600" cy="420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DA00017-F5C4-0136-CC4B-D72897980BF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52334" y="4565532"/>
                <a:ext cx="64224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E63E557-0019-D3DA-8266-DCCFB11AD10A}"/>
                  </a:ext>
                </a:extLst>
              </p14:cNvPr>
              <p14:cNvContentPartPr/>
              <p14:nvPr/>
            </p14:nvContentPartPr>
            <p14:xfrm>
              <a:off x="2443894" y="5488572"/>
              <a:ext cx="597960" cy="7430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E63E557-0019-D3DA-8266-DCCFB11AD10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434894" y="5479572"/>
                <a:ext cx="615600" cy="76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A941281-0C5A-CA40-16AD-9634D709530B}"/>
                  </a:ext>
                </a:extLst>
              </p14:cNvPr>
              <p14:cNvContentPartPr/>
              <p14:nvPr/>
            </p14:nvContentPartPr>
            <p14:xfrm>
              <a:off x="4524694" y="5039652"/>
              <a:ext cx="540000" cy="5670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A941281-0C5A-CA40-16AD-9634D709530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16054" y="5031012"/>
                <a:ext cx="557640" cy="58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79212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40</a:t>
            </a:fld>
            <a:endParaRPr spc="-5" dirty="0"/>
          </a:p>
        </p:txBody>
      </p:sp>
      <p:sp>
        <p:nvSpPr>
          <p:cNvPr id="49" name="object 2">
            <a:extLst>
              <a:ext uri="{FF2B5EF4-FFF2-40B4-BE49-F238E27FC236}">
                <a16:creationId xmlns:a16="http://schemas.microsoft.com/office/drawing/2014/main" id="{A6A931EB-D220-C948-8F91-0ECEBE616E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Network Layer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F215BE2D-530B-4FD7-802D-4AA4FD4DA910}"/>
              </a:ext>
            </a:extLst>
          </p:cNvPr>
          <p:cNvSpPr txBox="1"/>
          <p:nvPr/>
        </p:nvSpPr>
        <p:spPr>
          <a:xfrm>
            <a:off x="304800" y="1143000"/>
            <a:ext cx="11078845" cy="2013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Dynamic</a:t>
            </a:r>
            <a:r>
              <a:rPr sz="2400" b="1" spc="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Host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Configuration</a:t>
            </a:r>
            <a:r>
              <a:rPr sz="2400" b="1" spc="-6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Protocol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(DHCP)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plug-</a:t>
            </a:r>
            <a:r>
              <a:rPr sz="2400" b="1" spc="-25" dirty="0">
                <a:latin typeface="Arial"/>
                <a:cs typeface="Arial"/>
              </a:rPr>
              <a:t>and-</a:t>
            </a:r>
            <a:r>
              <a:rPr sz="2400" b="1" dirty="0">
                <a:latin typeface="Arial"/>
                <a:cs typeface="Arial"/>
              </a:rPr>
              <a:t>play</a:t>
            </a:r>
            <a:r>
              <a:rPr sz="2400" dirty="0">
                <a:latin typeface="Arial"/>
                <a:cs typeface="Arial"/>
              </a:rPr>
              <a:t>,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client-server </a:t>
            </a:r>
            <a:r>
              <a:rPr sz="2400" dirty="0">
                <a:latin typeface="Arial"/>
                <a:cs typeface="Arial"/>
              </a:rPr>
              <a:t>protocol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allows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host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obtain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IP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address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automatically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 dirty="0">
              <a:latin typeface="Arial"/>
              <a:cs typeface="Arial"/>
            </a:endParaRPr>
          </a:p>
          <a:p>
            <a:pPr marL="774700" marR="2766695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When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host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automatically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assigned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IP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address,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it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might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keep </a:t>
            </a:r>
            <a:r>
              <a:rPr sz="2000" dirty="0">
                <a:latin typeface="Arial"/>
                <a:cs typeface="Arial"/>
              </a:rPr>
              <a:t>that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one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forever,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or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IP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addresses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can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be </a:t>
            </a:r>
            <a:r>
              <a:rPr sz="2000" spc="-10" dirty="0">
                <a:latin typeface="Arial"/>
                <a:cs typeface="Arial"/>
              </a:rPr>
              <a:t>temporary</a:t>
            </a:r>
            <a:endParaRPr sz="2000" dirty="0">
              <a:latin typeface="Arial"/>
              <a:cs typeface="Arial"/>
            </a:endParaRPr>
          </a:p>
          <a:p>
            <a:pPr marL="6109335">
              <a:lnSpc>
                <a:spcPct val="100000"/>
              </a:lnSpc>
              <a:spcBef>
                <a:spcPts val="10"/>
              </a:spcBef>
            </a:pPr>
            <a:r>
              <a:rPr sz="1800" i="1" dirty="0">
                <a:solidFill>
                  <a:srgbClr val="C0504D"/>
                </a:solidFill>
                <a:latin typeface="Arial"/>
                <a:cs typeface="Arial"/>
              </a:rPr>
              <a:t>(more</a:t>
            </a:r>
            <a:r>
              <a:rPr sz="1800" i="1" spc="-75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800" i="1" spc="-10" dirty="0">
                <a:solidFill>
                  <a:srgbClr val="C0504D"/>
                </a:solidFill>
                <a:latin typeface="Arial"/>
                <a:cs typeface="Arial"/>
              </a:rPr>
              <a:t>common)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1026" name="Picture 2" descr="How DHCP works Explained with Examples">
            <a:extLst>
              <a:ext uri="{FF2B5EF4-FFF2-40B4-BE49-F238E27FC236}">
                <a16:creationId xmlns:a16="http://schemas.microsoft.com/office/drawing/2014/main" id="{ED5515BB-A272-6F90-1AC2-67258E251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581400"/>
            <a:ext cx="5648425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C981AF-80E4-1D39-D9A8-04C7AF081E3F}"/>
              </a:ext>
            </a:extLst>
          </p:cNvPr>
          <p:cNvSpPr txBox="1"/>
          <p:nvPr/>
        </p:nvSpPr>
        <p:spPr>
          <a:xfrm>
            <a:off x="7521906" y="4648200"/>
            <a:ext cx="409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On the final exam, you should know what DHCP is, and when it is used</a:t>
            </a:r>
          </a:p>
        </p:txBody>
      </p:sp>
    </p:spTree>
    <p:extLst>
      <p:ext uri="{BB962C8B-B14F-4D97-AF65-F5344CB8AC3E}">
        <p14:creationId xmlns:p14="http://schemas.microsoft.com/office/powerpoint/2010/main" val="6028944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41</a:t>
            </a:fld>
            <a:endParaRPr spc="-5" dirty="0"/>
          </a:p>
        </p:txBody>
      </p:sp>
      <p:sp>
        <p:nvSpPr>
          <p:cNvPr id="49" name="object 2">
            <a:extLst>
              <a:ext uri="{FF2B5EF4-FFF2-40B4-BE49-F238E27FC236}">
                <a16:creationId xmlns:a16="http://schemas.microsoft.com/office/drawing/2014/main" id="{A6A931EB-D220-C948-8F91-0ECEBE616E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Network Layer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2" name="Picture 2" descr="Network address translation - Wikipedia">
            <a:extLst>
              <a:ext uri="{FF2B5EF4-FFF2-40B4-BE49-F238E27FC236}">
                <a16:creationId xmlns:a16="http://schemas.microsoft.com/office/drawing/2014/main" id="{7AC732D8-9B30-F430-082F-5607155DB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523173"/>
            <a:ext cx="8686800" cy="401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C7223E-16F9-81A2-C1AD-D8BD38845C33}"/>
              </a:ext>
            </a:extLst>
          </p:cNvPr>
          <p:cNvSpPr txBox="1"/>
          <p:nvPr/>
        </p:nvSpPr>
        <p:spPr>
          <a:xfrm>
            <a:off x="1752600" y="1002268"/>
            <a:ext cx="8622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NAT</a:t>
            </a:r>
            <a:r>
              <a:rPr lang="en-US" dirty="0"/>
              <a:t> is a translation of multiple private IP addresses to one single public IP address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A7BCDF-AF9E-2142-9B1C-6CF93C54C386}"/>
              </a:ext>
            </a:extLst>
          </p:cNvPr>
          <p:cNvSpPr txBox="1"/>
          <p:nvPr/>
        </p:nvSpPr>
        <p:spPr>
          <a:xfrm>
            <a:off x="1600200" y="1600200"/>
            <a:ext cx="870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Hides details of inner home network from outside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incoming traffic will have same public IP, all outgoing will have same public IP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F269F85A-CD24-09DC-470F-636C7BB1349C}"/>
              </a:ext>
            </a:extLst>
          </p:cNvPr>
          <p:cNvSpPr/>
          <p:nvPr/>
        </p:nvSpPr>
        <p:spPr>
          <a:xfrm>
            <a:off x="76200" y="3324999"/>
            <a:ext cx="2819400" cy="20574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Routers get assigned their one public IP address through DHCP!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84F5934-96C0-E6B0-06E5-568F94D3B84E}"/>
                  </a:ext>
                </a:extLst>
              </p14:cNvPr>
              <p14:cNvContentPartPr/>
              <p14:nvPr/>
            </p14:nvContentPartPr>
            <p14:xfrm>
              <a:off x="7379527" y="3923064"/>
              <a:ext cx="1019160" cy="20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84F5934-96C0-E6B0-06E5-568F94D3B84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70527" y="3913906"/>
                <a:ext cx="1036800" cy="388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B26E26D-23C3-BC79-BBC2-1E21C341B4A3}"/>
                  </a:ext>
                </a:extLst>
              </p14:cNvPr>
              <p14:cNvContentPartPr/>
              <p14:nvPr/>
            </p14:nvContentPartPr>
            <p14:xfrm>
              <a:off x="26887" y="3254184"/>
              <a:ext cx="2950560" cy="2244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B26E26D-23C3-BC79-BBC2-1E21C341B4A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888" y="3245184"/>
                <a:ext cx="2968198" cy="226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96393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42</a:t>
            </a:fld>
            <a:endParaRPr spc="-5" dirty="0"/>
          </a:p>
        </p:txBody>
      </p:sp>
      <p:sp>
        <p:nvSpPr>
          <p:cNvPr id="49" name="object 2">
            <a:extLst>
              <a:ext uri="{FF2B5EF4-FFF2-40B4-BE49-F238E27FC236}">
                <a16:creationId xmlns:a16="http://schemas.microsoft.com/office/drawing/2014/main" id="{A6A931EB-D220-C948-8F91-0ECEBE616E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Network Layer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78CF65-57AC-E446-EF71-0307F399A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14400"/>
            <a:ext cx="6637497" cy="51887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9C5555-13AE-C9E2-C71E-78D26C8CD156}"/>
              </a:ext>
            </a:extLst>
          </p:cNvPr>
          <p:cNvSpPr txBox="1"/>
          <p:nvPr/>
        </p:nvSpPr>
        <p:spPr>
          <a:xfrm>
            <a:off x="7165476" y="974651"/>
            <a:ext cx="4400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need </a:t>
            </a:r>
            <a:r>
              <a:rPr lang="en-US" b="1" dirty="0"/>
              <a:t>headers/rules</a:t>
            </a:r>
            <a:r>
              <a:rPr lang="en-US" dirty="0"/>
              <a:t>, which are going to the values the remote controller is going to evaluate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3E2F52-ECDE-9A6D-3252-CD8A26770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696" y="3508771"/>
            <a:ext cx="5056602" cy="29399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D54A28-A525-0365-E3D8-48F6E9299762}"/>
              </a:ext>
            </a:extLst>
          </p:cNvPr>
          <p:cNvSpPr txBox="1"/>
          <p:nvPr/>
        </p:nvSpPr>
        <p:spPr>
          <a:xfrm>
            <a:off x="7165476" y="1864843"/>
            <a:ext cx="4340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need </a:t>
            </a:r>
            <a:r>
              <a:rPr lang="en-US" b="1" dirty="0"/>
              <a:t>actions</a:t>
            </a:r>
            <a:r>
              <a:rPr lang="en-US" dirty="0"/>
              <a:t> to do based on some pattern match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968FC9-843B-FE81-077A-1016D91A3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0" y="2651716"/>
            <a:ext cx="3505200" cy="857055"/>
          </a:xfrm>
          <a:prstGeom prst="rect">
            <a:avLst/>
          </a:prstGeom>
        </p:spPr>
      </p:pic>
      <p:sp>
        <p:nvSpPr>
          <p:cNvPr id="14" name="Title 30">
            <a:extLst>
              <a:ext uri="{FF2B5EF4-FFF2-40B4-BE49-F238E27FC236}">
                <a16:creationId xmlns:a16="http://schemas.microsoft.com/office/drawing/2014/main" id="{7966CD30-9B52-3F80-4418-E64E0663A9F2}"/>
              </a:ext>
            </a:extLst>
          </p:cNvPr>
          <p:cNvSpPr txBox="1">
            <a:spLocks/>
          </p:cNvSpPr>
          <p:nvPr/>
        </p:nvSpPr>
        <p:spPr>
          <a:xfrm>
            <a:off x="5105400" y="444296"/>
            <a:ext cx="7291324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/>
              <a:t>Generalized Forwarding and Software Defines Network (SDN)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A10B5B-FC11-6E82-AFBC-34211DD5FF66}"/>
              </a:ext>
            </a:extLst>
          </p:cNvPr>
          <p:cNvSpPr txBox="1"/>
          <p:nvPr/>
        </p:nvSpPr>
        <p:spPr>
          <a:xfrm>
            <a:off x="3276600" y="969600"/>
            <a:ext cx="15055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OpenFlow Standard</a:t>
            </a:r>
          </a:p>
        </p:txBody>
      </p:sp>
    </p:spTree>
    <p:extLst>
      <p:ext uri="{BB962C8B-B14F-4D97-AF65-F5344CB8AC3E}">
        <p14:creationId xmlns:p14="http://schemas.microsoft.com/office/powerpoint/2010/main" val="5257980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43</a:t>
            </a:fld>
            <a:endParaRPr spc="-5" dirty="0"/>
          </a:p>
        </p:txBody>
      </p:sp>
      <p:sp>
        <p:nvSpPr>
          <p:cNvPr id="49" name="object 2">
            <a:extLst>
              <a:ext uri="{FF2B5EF4-FFF2-40B4-BE49-F238E27FC236}">
                <a16:creationId xmlns:a16="http://schemas.microsoft.com/office/drawing/2014/main" id="{A6A931EB-D220-C948-8F91-0ECEBE616E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76200" y="0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Network Layer (Routing)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C0ABAB-BD02-63D9-D10B-6C70F6F69A80}"/>
              </a:ext>
            </a:extLst>
          </p:cNvPr>
          <p:cNvSpPr txBox="1"/>
          <p:nvPr/>
        </p:nvSpPr>
        <p:spPr>
          <a:xfrm>
            <a:off x="3618536" y="91296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Routing Algorithms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E49869-0990-5CE8-B6A5-2751CD8E0BE5}"/>
              </a:ext>
            </a:extLst>
          </p:cNvPr>
          <p:cNvSpPr txBox="1"/>
          <p:nvPr/>
        </p:nvSpPr>
        <p:spPr>
          <a:xfrm>
            <a:off x="450215" y="1501529"/>
            <a:ext cx="457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 State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AKA </a:t>
            </a:r>
            <a:r>
              <a:rPr lang="en-US" sz="1800" b="1" dirty="0"/>
              <a:t>Dijkstra’s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Centralized Algorithm (requires edge costs of entire network)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Updates are event triggered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AA852B-1402-F4B6-4110-0A8B1C1205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6"/>
          <a:stretch/>
        </p:blipFill>
        <p:spPr>
          <a:xfrm>
            <a:off x="304800" y="3048000"/>
            <a:ext cx="4648200" cy="29394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0DDF1E-11A4-879E-D756-EFA29009EE2A}"/>
              </a:ext>
            </a:extLst>
          </p:cNvPr>
          <p:cNvSpPr txBox="1"/>
          <p:nvPr/>
        </p:nvSpPr>
        <p:spPr>
          <a:xfrm>
            <a:off x="5861967" y="1501529"/>
            <a:ext cx="457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 Vector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Frequently exchange routing table information between neighbors</a:t>
            </a:r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centralized (does not requires edge costs of entire network beforehand)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Updates happen frequently</a:t>
            </a:r>
          </a:p>
        </p:txBody>
      </p:sp>
      <p:pic>
        <p:nvPicPr>
          <p:cNvPr id="2052" name="Picture 4" descr="Routing Basics : Distance Vector vs Link State Routing Protocol - Route XP  Private Network Services">
            <a:extLst>
              <a:ext uri="{FF2B5EF4-FFF2-40B4-BE49-F238E27FC236}">
                <a16:creationId xmlns:a16="http://schemas.microsoft.com/office/drawing/2014/main" id="{3BABA8F0-8962-884C-C2C8-903962882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360549"/>
            <a:ext cx="4506304" cy="2634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16C5FC-26A3-35EB-ACF5-4AC6C45353E7}"/>
              </a:ext>
            </a:extLst>
          </p:cNvPr>
          <p:cNvSpPr txBox="1"/>
          <p:nvPr/>
        </p:nvSpPr>
        <p:spPr>
          <a:xfrm>
            <a:off x="7391400" y="81963"/>
            <a:ext cx="419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On the final exam, you should know the differences between these two algorithms, and from a high-level how they work</a:t>
            </a:r>
          </a:p>
        </p:txBody>
      </p:sp>
    </p:spTree>
    <p:extLst>
      <p:ext uri="{BB962C8B-B14F-4D97-AF65-F5344CB8AC3E}">
        <p14:creationId xmlns:p14="http://schemas.microsoft.com/office/powerpoint/2010/main" val="8735936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44</a:t>
            </a:fld>
            <a:endParaRPr spc="-5" dirty="0"/>
          </a:p>
        </p:txBody>
      </p:sp>
      <p:sp>
        <p:nvSpPr>
          <p:cNvPr id="49" name="object 2">
            <a:extLst>
              <a:ext uri="{FF2B5EF4-FFF2-40B4-BE49-F238E27FC236}">
                <a16:creationId xmlns:a16="http://schemas.microsoft.com/office/drawing/2014/main" id="{A6A931EB-D220-C948-8F91-0ECEBE616E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76200" y="0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Network Layer (Routing)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8E3A9A-1526-43ED-7B9A-2490D0B11DF1}"/>
              </a:ext>
            </a:extLst>
          </p:cNvPr>
          <p:cNvSpPr txBox="1"/>
          <p:nvPr/>
        </p:nvSpPr>
        <p:spPr>
          <a:xfrm>
            <a:off x="290376" y="910893"/>
            <a:ext cx="434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</a:t>
            </a:r>
            <a:r>
              <a:rPr lang="en-US" b="1" dirty="0"/>
              <a:t>autonomous system </a:t>
            </a:r>
            <a:r>
              <a:rPr lang="en-US" dirty="0"/>
              <a:t>is a group of routers that are under the same administrative control</a:t>
            </a:r>
          </a:p>
        </p:txBody>
      </p:sp>
      <p:grpSp>
        <p:nvGrpSpPr>
          <p:cNvPr id="10" name="Group 357">
            <a:extLst>
              <a:ext uri="{FF2B5EF4-FFF2-40B4-BE49-F238E27FC236}">
                <a16:creationId xmlns:a16="http://schemas.microsoft.com/office/drawing/2014/main" id="{7FC93C46-E86A-E1E1-9234-D7E0AEBDE851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3657600"/>
            <a:ext cx="565150" cy="293687"/>
            <a:chOff x="1871277" y="1576300"/>
            <a:chExt cx="1128371" cy="43786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0C4388A-E4A5-2E66-B349-EC8F8A3E2540}"/>
                </a:ext>
              </a:extLst>
            </p:cNvPr>
            <p:cNvSpPr/>
            <p:nvPr/>
          </p:nvSpPr>
          <p:spPr bwMode="auto">
            <a:xfrm flipV="1">
              <a:off x="1874448" y="1694641"/>
              <a:ext cx="1125200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1D3CAC-A49E-3202-EDEE-FED5BD3FE292}"/>
                </a:ext>
              </a:extLst>
            </p:cNvPr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E85DF19-6E44-03C8-FA2F-9F7A16CE8239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202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4" name="Freeform 361">
              <a:extLst>
                <a:ext uri="{FF2B5EF4-FFF2-40B4-BE49-F238E27FC236}">
                  <a16:creationId xmlns:a16="http://schemas.microsoft.com/office/drawing/2014/main" id="{73454C31-9B77-E2AF-C104-905662CF7170}"/>
                </a:ext>
              </a:extLst>
            </p:cNvPr>
            <p:cNvSpPr/>
            <p:nvPr/>
          </p:nvSpPr>
          <p:spPr bwMode="auto">
            <a:xfrm>
              <a:off x="2159710" y="1673339"/>
              <a:ext cx="548337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Freeform 362">
              <a:extLst>
                <a:ext uri="{FF2B5EF4-FFF2-40B4-BE49-F238E27FC236}">
                  <a16:creationId xmlns:a16="http://schemas.microsoft.com/office/drawing/2014/main" id="{7B93556B-44B1-A8E9-2F4D-BDBF77931BA3}"/>
                </a:ext>
              </a:extLst>
            </p:cNvPr>
            <p:cNvSpPr/>
            <p:nvPr/>
          </p:nvSpPr>
          <p:spPr bwMode="auto">
            <a:xfrm>
              <a:off x="2102657" y="1633104"/>
              <a:ext cx="662442" cy="111240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Freeform 363">
              <a:extLst>
                <a:ext uri="{FF2B5EF4-FFF2-40B4-BE49-F238E27FC236}">
                  <a16:creationId xmlns:a16="http://schemas.microsoft.com/office/drawing/2014/main" id="{F456E94D-B552-6161-B3CC-064E045D6742}"/>
                </a:ext>
              </a:extLst>
            </p:cNvPr>
            <p:cNvSpPr/>
            <p:nvPr/>
          </p:nvSpPr>
          <p:spPr bwMode="auto">
            <a:xfrm>
              <a:off x="2536889" y="1727776"/>
              <a:ext cx="244059" cy="97039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Freeform 364">
              <a:extLst>
                <a:ext uri="{FF2B5EF4-FFF2-40B4-BE49-F238E27FC236}">
                  <a16:creationId xmlns:a16="http://schemas.microsoft.com/office/drawing/2014/main" id="{CC9FD5F5-E234-4BDB-7FD5-EB81D8E8CF43}"/>
                </a:ext>
              </a:extLst>
            </p:cNvPr>
            <p:cNvSpPr/>
            <p:nvPr/>
          </p:nvSpPr>
          <p:spPr bwMode="auto">
            <a:xfrm>
              <a:off x="2089979" y="1730143"/>
              <a:ext cx="240888" cy="97040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06C8B31-890B-8DE5-02D1-F2ECB1C84964}"/>
                </a:ext>
              </a:extLst>
            </p:cNvPr>
            <p:cNvCxnSpPr>
              <a:endCxn id="13" idx="2"/>
            </p:cNvCxnSpPr>
            <p:nvPr/>
          </p:nvCxnSpPr>
          <p:spPr bwMode="auto">
            <a:xfrm flipH="1" flipV="1">
              <a:off x="1871277" y="1737244"/>
              <a:ext cx="3171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57EE8A-DE6C-A00B-4433-58CF56130859}"/>
                </a:ext>
              </a:extLst>
            </p:cNvPr>
            <p:cNvCxnSpPr/>
            <p:nvPr/>
          </p:nvCxnSpPr>
          <p:spPr bwMode="auto">
            <a:xfrm flipH="1" flipV="1">
              <a:off x="2996479" y="1734876"/>
              <a:ext cx="3169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357">
            <a:extLst>
              <a:ext uri="{FF2B5EF4-FFF2-40B4-BE49-F238E27FC236}">
                <a16:creationId xmlns:a16="http://schemas.microsoft.com/office/drawing/2014/main" id="{0781DFF9-FF4D-3D4D-FDB0-2D452878573F}"/>
              </a:ext>
            </a:extLst>
          </p:cNvPr>
          <p:cNvGrpSpPr>
            <a:grpSpLocks/>
          </p:cNvGrpSpPr>
          <p:nvPr/>
        </p:nvGrpSpPr>
        <p:grpSpPr bwMode="auto">
          <a:xfrm>
            <a:off x="1552575" y="2730202"/>
            <a:ext cx="565150" cy="293687"/>
            <a:chOff x="1871277" y="1576300"/>
            <a:chExt cx="1128371" cy="43786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9782632-1F17-6469-4329-F97EDB9618A6}"/>
                </a:ext>
              </a:extLst>
            </p:cNvPr>
            <p:cNvSpPr/>
            <p:nvPr/>
          </p:nvSpPr>
          <p:spPr bwMode="auto">
            <a:xfrm flipV="1">
              <a:off x="1874448" y="1694641"/>
              <a:ext cx="1125200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F796FEC-59C8-F3FD-BAF9-5C2283662263}"/>
                </a:ext>
              </a:extLst>
            </p:cNvPr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1B7051F-F4B4-1F4A-5879-F87D601D8BA5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202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4" name="Freeform 361">
              <a:extLst>
                <a:ext uri="{FF2B5EF4-FFF2-40B4-BE49-F238E27FC236}">
                  <a16:creationId xmlns:a16="http://schemas.microsoft.com/office/drawing/2014/main" id="{E43CDD7B-62E6-05C1-F4DD-ACAD471293A7}"/>
                </a:ext>
              </a:extLst>
            </p:cNvPr>
            <p:cNvSpPr/>
            <p:nvPr/>
          </p:nvSpPr>
          <p:spPr bwMode="auto">
            <a:xfrm>
              <a:off x="2159710" y="1673339"/>
              <a:ext cx="548337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5" name="Freeform 362">
              <a:extLst>
                <a:ext uri="{FF2B5EF4-FFF2-40B4-BE49-F238E27FC236}">
                  <a16:creationId xmlns:a16="http://schemas.microsoft.com/office/drawing/2014/main" id="{B6A00507-8563-7A75-EEC5-8BFFCA325161}"/>
                </a:ext>
              </a:extLst>
            </p:cNvPr>
            <p:cNvSpPr/>
            <p:nvPr/>
          </p:nvSpPr>
          <p:spPr bwMode="auto">
            <a:xfrm>
              <a:off x="2102657" y="1633104"/>
              <a:ext cx="662442" cy="111240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6" name="Freeform 363">
              <a:extLst>
                <a:ext uri="{FF2B5EF4-FFF2-40B4-BE49-F238E27FC236}">
                  <a16:creationId xmlns:a16="http://schemas.microsoft.com/office/drawing/2014/main" id="{E022AA0E-3592-786C-4DAE-9775043D0BDF}"/>
                </a:ext>
              </a:extLst>
            </p:cNvPr>
            <p:cNvSpPr/>
            <p:nvPr/>
          </p:nvSpPr>
          <p:spPr bwMode="auto">
            <a:xfrm>
              <a:off x="2536889" y="1727776"/>
              <a:ext cx="244059" cy="97039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" name="Freeform 364">
              <a:extLst>
                <a:ext uri="{FF2B5EF4-FFF2-40B4-BE49-F238E27FC236}">
                  <a16:creationId xmlns:a16="http://schemas.microsoft.com/office/drawing/2014/main" id="{07C37B9F-2997-60A0-3A4F-4F392E908878}"/>
                </a:ext>
              </a:extLst>
            </p:cNvPr>
            <p:cNvSpPr/>
            <p:nvPr/>
          </p:nvSpPr>
          <p:spPr bwMode="auto">
            <a:xfrm>
              <a:off x="2089979" y="1730143"/>
              <a:ext cx="240888" cy="97040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6C29A0D-EDFD-A90F-D505-0AFEA724620B}"/>
                </a:ext>
              </a:extLst>
            </p:cNvPr>
            <p:cNvCxnSpPr>
              <a:endCxn id="23" idx="2"/>
            </p:cNvCxnSpPr>
            <p:nvPr/>
          </p:nvCxnSpPr>
          <p:spPr bwMode="auto">
            <a:xfrm flipH="1" flipV="1">
              <a:off x="1871277" y="1737244"/>
              <a:ext cx="3171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F9455CC-B928-3A8C-6B84-D57209C276EA}"/>
                </a:ext>
              </a:extLst>
            </p:cNvPr>
            <p:cNvCxnSpPr/>
            <p:nvPr/>
          </p:nvCxnSpPr>
          <p:spPr bwMode="auto">
            <a:xfrm flipH="1" flipV="1">
              <a:off x="2996479" y="1734876"/>
              <a:ext cx="3169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357">
            <a:extLst>
              <a:ext uri="{FF2B5EF4-FFF2-40B4-BE49-F238E27FC236}">
                <a16:creationId xmlns:a16="http://schemas.microsoft.com/office/drawing/2014/main" id="{171C15F8-52AD-5833-95DA-8CBABA621854}"/>
              </a:ext>
            </a:extLst>
          </p:cNvPr>
          <p:cNvGrpSpPr>
            <a:grpSpLocks/>
          </p:cNvGrpSpPr>
          <p:nvPr/>
        </p:nvGrpSpPr>
        <p:grpSpPr bwMode="auto">
          <a:xfrm>
            <a:off x="2496449" y="3282156"/>
            <a:ext cx="565150" cy="293687"/>
            <a:chOff x="1871277" y="1576300"/>
            <a:chExt cx="1128371" cy="43786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D2579F-7551-2068-6B25-574FCA732979}"/>
                </a:ext>
              </a:extLst>
            </p:cNvPr>
            <p:cNvSpPr/>
            <p:nvPr/>
          </p:nvSpPr>
          <p:spPr bwMode="auto">
            <a:xfrm flipV="1">
              <a:off x="1874448" y="1694641"/>
              <a:ext cx="1125200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8DC2448-01BF-6286-B3D2-945B4D8DE796}"/>
                </a:ext>
              </a:extLst>
            </p:cNvPr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34527AA-1366-5DAF-D556-D9C926C84AD5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202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4" name="Freeform 361">
              <a:extLst>
                <a:ext uri="{FF2B5EF4-FFF2-40B4-BE49-F238E27FC236}">
                  <a16:creationId xmlns:a16="http://schemas.microsoft.com/office/drawing/2014/main" id="{6254D0D0-D640-C445-47FF-B41CD69CC5EE}"/>
                </a:ext>
              </a:extLst>
            </p:cNvPr>
            <p:cNvSpPr/>
            <p:nvPr/>
          </p:nvSpPr>
          <p:spPr bwMode="auto">
            <a:xfrm>
              <a:off x="2159710" y="1673339"/>
              <a:ext cx="548337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" name="Freeform 362">
              <a:extLst>
                <a:ext uri="{FF2B5EF4-FFF2-40B4-BE49-F238E27FC236}">
                  <a16:creationId xmlns:a16="http://schemas.microsoft.com/office/drawing/2014/main" id="{2DEF86E6-DB3F-6009-C96D-880A02046A5D}"/>
                </a:ext>
              </a:extLst>
            </p:cNvPr>
            <p:cNvSpPr/>
            <p:nvPr/>
          </p:nvSpPr>
          <p:spPr bwMode="auto">
            <a:xfrm>
              <a:off x="2102657" y="1633104"/>
              <a:ext cx="662442" cy="111240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" name="Freeform 363">
              <a:extLst>
                <a:ext uri="{FF2B5EF4-FFF2-40B4-BE49-F238E27FC236}">
                  <a16:creationId xmlns:a16="http://schemas.microsoft.com/office/drawing/2014/main" id="{D29E8D18-9A53-7F78-95D4-C8F9B5B5DC92}"/>
                </a:ext>
              </a:extLst>
            </p:cNvPr>
            <p:cNvSpPr/>
            <p:nvPr/>
          </p:nvSpPr>
          <p:spPr bwMode="auto">
            <a:xfrm>
              <a:off x="2536889" y="1727776"/>
              <a:ext cx="244059" cy="97039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7" name="Freeform 364">
              <a:extLst>
                <a:ext uri="{FF2B5EF4-FFF2-40B4-BE49-F238E27FC236}">
                  <a16:creationId xmlns:a16="http://schemas.microsoft.com/office/drawing/2014/main" id="{03F7EA6E-BB7B-A66D-904E-E61EF401F4C9}"/>
                </a:ext>
              </a:extLst>
            </p:cNvPr>
            <p:cNvSpPr/>
            <p:nvPr/>
          </p:nvSpPr>
          <p:spPr bwMode="auto">
            <a:xfrm>
              <a:off x="2089979" y="1730143"/>
              <a:ext cx="240888" cy="97040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967F29-51BD-4A33-C9CB-02A90AF082A8}"/>
                </a:ext>
              </a:extLst>
            </p:cNvPr>
            <p:cNvCxnSpPr>
              <a:endCxn id="33" idx="2"/>
            </p:cNvCxnSpPr>
            <p:nvPr/>
          </p:nvCxnSpPr>
          <p:spPr bwMode="auto">
            <a:xfrm flipH="1" flipV="1">
              <a:off x="1871277" y="1737244"/>
              <a:ext cx="3171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FF5A077-9CA2-3270-D8CF-B3F081C30B3C}"/>
                </a:ext>
              </a:extLst>
            </p:cNvPr>
            <p:cNvCxnSpPr/>
            <p:nvPr/>
          </p:nvCxnSpPr>
          <p:spPr bwMode="auto">
            <a:xfrm flipH="1" flipV="1">
              <a:off x="2996479" y="1734876"/>
              <a:ext cx="3169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57">
            <a:extLst>
              <a:ext uri="{FF2B5EF4-FFF2-40B4-BE49-F238E27FC236}">
                <a16:creationId xmlns:a16="http://schemas.microsoft.com/office/drawing/2014/main" id="{33B68569-E63F-F65F-8D79-08DAF25CFA72}"/>
              </a:ext>
            </a:extLst>
          </p:cNvPr>
          <p:cNvGrpSpPr>
            <a:grpSpLocks/>
          </p:cNvGrpSpPr>
          <p:nvPr/>
        </p:nvGrpSpPr>
        <p:grpSpPr bwMode="auto">
          <a:xfrm>
            <a:off x="2829824" y="2395636"/>
            <a:ext cx="565150" cy="293687"/>
            <a:chOff x="1871277" y="1576300"/>
            <a:chExt cx="1128371" cy="437861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702B248-B2C2-49B4-5F7F-D22A7E1F6242}"/>
                </a:ext>
              </a:extLst>
            </p:cNvPr>
            <p:cNvSpPr/>
            <p:nvPr/>
          </p:nvSpPr>
          <p:spPr bwMode="auto">
            <a:xfrm flipV="1">
              <a:off x="1874448" y="1694641"/>
              <a:ext cx="1125200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BD3BCA0-2BF4-C366-D409-3FF2D5995363}"/>
                </a:ext>
              </a:extLst>
            </p:cNvPr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830BDF1-2A9C-2D82-6306-D42D8DC4CEE8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202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4" name="Freeform 361">
              <a:extLst>
                <a:ext uri="{FF2B5EF4-FFF2-40B4-BE49-F238E27FC236}">
                  <a16:creationId xmlns:a16="http://schemas.microsoft.com/office/drawing/2014/main" id="{CC64D0E9-3989-EB6D-6DBA-F79D597794B2}"/>
                </a:ext>
              </a:extLst>
            </p:cNvPr>
            <p:cNvSpPr/>
            <p:nvPr/>
          </p:nvSpPr>
          <p:spPr bwMode="auto">
            <a:xfrm>
              <a:off x="2159710" y="1673339"/>
              <a:ext cx="548337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5" name="Freeform 362">
              <a:extLst>
                <a:ext uri="{FF2B5EF4-FFF2-40B4-BE49-F238E27FC236}">
                  <a16:creationId xmlns:a16="http://schemas.microsoft.com/office/drawing/2014/main" id="{41C856BF-C30A-2C40-DB63-9CC6FD3C812B}"/>
                </a:ext>
              </a:extLst>
            </p:cNvPr>
            <p:cNvSpPr/>
            <p:nvPr/>
          </p:nvSpPr>
          <p:spPr bwMode="auto">
            <a:xfrm>
              <a:off x="2102657" y="1633104"/>
              <a:ext cx="662442" cy="111240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6" name="Freeform 363">
              <a:extLst>
                <a:ext uri="{FF2B5EF4-FFF2-40B4-BE49-F238E27FC236}">
                  <a16:creationId xmlns:a16="http://schemas.microsoft.com/office/drawing/2014/main" id="{BF4587B7-3EFD-9103-9CDD-62D7543ED872}"/>
                </a:ext>
              </a:extLst>
            </p:cNvPr>
            <p:cNvSpPr/>
            <p:nvPr/>
          </p:nvSpPr>
          <p:spPr bwMode="auto">
            <a:xfrm>
              <a:off x="2536889" y="1727776"/>
              <a:ext cx="244059" cy="97039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7" name="Freeform 364">
              <a:extLst>
                <a:ext uri="{FF2B5EF4-FFF2-40B4-BE49-F238E27FC236}">
                  <a16:creationId xmlns:a16="http://schemas.microsoft.com/office/drawing/2014/main" id="{1E60026F-A50D-B365-B924-F8BEE4602FB7}"/>
                </a:ext>
              </a:extLst>
            </p:cNvPr>
            <p:cNvSpPr/>
            <p:nvPr/>
          </p:nvSpPr>
          <p:spPr bwMode="auto">
            <a:xfrm>
              <a:off x="2089979" y="1730143"/>
              <a:ext cx="240888" cy="97040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79ECBA3-7BE6-1E28-135E-B6101FAA61D7}"/>
                </a:ext>
              </a:extLst>
            </p:cNvPr>
            <p:cNvCxnSpPr>
              <a:endCxn id="43" idx="2"/>
            </p:cNvCxnSpPr>
            <p:nvPr/>
          </p:nvCxnSpPr>
          <p:spPr bwMode="auto">
            <a:xfrm flipH="1" flipV="1">
              <a:off x="1871277" y="1737244"/>
              <a:ext cx="3171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346DB20-17BE-328A-B03C-B0CD31959424}"/>
                </a:ext>
              </a:extLst>
            </p:cNvPr>
            <p:cNvCxnSpPr/>
            <p:nvPr/>
          </p:nvCxnSpPr>
          <p:spPr bwMode="auto">
            <a:xfrm flipH="1" flipV="1">
              <a:off x="2996479" y="1734876"/>
              <a:ext cx="3169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357">
            <a:extLst>
              <a:ext uri="{FF2B5EF4-FFF2-40B4-BE49-F238E27FC236}">
                <a16:creationId xmlns:a16="http://schemas.microsoft.com/office/drawing/2014/main" id="{BEB02E05-31EA-1F2D-993E-F4725C545C6E}"/>
              </a:ext>
            </a:extLst>
          </p:cNvPr>
          <p:cNvGrpSpPr>
            <a:grpSpLocks/>
          </p:cNvGrpSpPr>
          <p:nvPr/>
        </p:nvGrpSpPr>
        <p:grpSpPr bwMode="auto">
          <a:xfrm>
            <a:off x="2193925" y="4101207"/>
            <a:ext cx="565150" cy="293687"/>
            <a:chOff x="1871277" y="1576300"/>
            <a:chExt cx="1128371" cy="437861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E4BECC6-FCBB-C827-BB7E-67A98CA7A1F2}"/>
                </a:ext>
              </a:extLst>
            </p:cNvPr>
            <p:cNvSpPr/>
            <p:nvPr/>
          </p:nvSpPr>
          <p:spPr bwMode="auto">
            <a:xfrm flipV="1">
              <a:off x="1874448" y="1694641"/>
              <a:ext cx="1125200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10C715E-3A88-3E7B-3837-A09A0AE6CD27}"/>
                </a:ext>
              </a:extLst>
            </p:cNvPr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773F63F-C336-3174-6872-2D7D7B200F32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202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5" name="Freeform 361">
              <a:extLst>
                <a:ext uri="{FF2B5EF4-FFF2-40B4-BE49-F238E27FC236}">
                  <a16:creationId xmlns:a16="http://schemas.microsoft.com/office/drawing/2014/main" id="{AAF54940-3C1F-81B5-89D1-6C0BBC195C6E}"/>
                </a:ext>
              </a:extLst>
            </p:cNvPr>
            <p:cNvSpPr/>
            <p:nvPr/>
          </p:nvSpPr>
          <p:spPr bwMode="auto">
            <a:xfrm>
              <a:off x="2159710" y="1673339"/>
              <a:ext cx="548337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6" name="Freeform 362">
              <a:extLst>
                <a:ext uri="{FF2B5EF4-FFF2-40B4-BE49-F238E27FC236}">
                  <a16:creationId xmlns:a16="http://schemas.microsoft.com/office/drawing/2014/main" id="{D82BF6D3-3726-D66F-D750-29AA1C2F6513}"/>
                </a:ext>
              </a:extLst>
            </p:cNvPr>
            <p:cNvSpPr/>
            <p:nvPr/>
          </p:nvSpPr>
          <p:spPr bwMode="auto">
            <a:xfrm>
              <a:off x="2102657" y="1633104"/>
              <a:ext cx="662442" cy="111240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7" name="Freeform 363">
              <a:extLst>
                <a:ext uri="{FF2B5EF4-FFF2-40B4-BE49-F238E27FC236}">
                  <a16:creationId xmlns:a16="http://schemas.microsoft.com/office/drawing/2014/main" id="{DBBAAD3E-6D06-A227-46FE-C4A2E440094E}"/>
                </a:ext>
              </a:extLst>
            </p:cNvPr>
            <p:cNvSpPr/>
            <p:nvPr/>
          </p:nvSpPr>
          <p:spPr bwMode="auto">
            <a:xfrm>
              <a:off x="2536889" y="1727776"/>
              <a:ext cx="244059" cy="97039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8" name="Freeform 364">
              <a:extLst>
                <a:ext uri="{FF2B5EF4-FFF2-40B4-BE49-F238E27FC236}">
                  <a16:creationId xmlns:a16="http://schemas.microsoft.com/office/drawing/2014/main" id="{F76E7DC3-9C7F-DCDD-1F91-E4A474DAF6D2}"/>
                </a:ext>
              </a:extLst>
            </p:cNvPr>
            <p:cNvSpPr/>
            <p:nvPr/>
          </p:nvSpPr>
          <p:spPr bwMode="auto">
            <a:xfrm>
              <a:off x="2089979" y="1730143"/>
              <a:ext cx="240888" cy="97040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517B0D7-69A8-A9B6-1929-CF019BFAA9B7}"/>
                </a:ext>
              </a:extLst>
            </p:cNvPr>
            <p:cNvCxnSpPr>
              <a:endCxn id="54" idx="2"/>
            </p:cNvCxnSpPr>
            <p:nvPr/>
          </p:nvCxnSpPr>
          <p:spPr bwMode="auto">
            <a:xfrm flipH="1" flipV="1">
              <a:off x="1871277" y="1737244"/>
              <a:ext cx="3171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7532EBC-335D-63D7-B2AC-76076EF0CEA6}"/>
                </a:ext>
              </a:extLst>
            </p:cNvPr>
            <p:cNvCxnSpPr/>
            <p:nvPr/>
          </p:nvCxnSpPr>
          <p:spPr bwMode="auto">
            <a:xfrm flipH="1" flipV="1">
              <a:off x="2996479" y="1734876"/>
              <a:ext cx="3169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357">
            <a:extLst>
              <a:ext uri="{FF2B5EF4-FFF2-40B4-BE49-F238E27FC236}">
                <a16:creationId xmlns:a16="http://schemas.microsoft.com/office/drawing/2014/main" id="{1B518409-6CD2-4C04-FE90-11D4841EBBA1}"/>
              </a:ext>
            </a:extLst>
          </p:cNvPr>
          <p:cNvGrpSpPr>
            <a:grpSpLocks/>
          </p:cNvGrpSpPr>
          <p:nvPr/>
        </p:nvGrpSpPr>
        <p:grpSpPr bwMode="auto">
          <a:xfrm>
            <a:off x="5628625" y="4746626"/>
            <a:ext cx="565150" cy="293687"/>
            <a:chOff x="1871277" y="1576300"/>
            <a:chExt cx="1128371" cy="437861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3ACB68E-879B-F4F2-2357-CC28DBD0D970}"/>
                </a:ext>
              </a:extLst>
            </p:cNvPr>
            <p:cNvSpPr/>
            <p:nvPr/>
          </p:nvSpPr>
          <p:spPr bwMode="auto">
            <a:xfrm flipV="1">
              <a:off x="1874448" y="1694641"/>
              <a:ext cx="1125200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5037A31-C4FE-FFCD-1854-010764E587BE}"/>
                </a:ext>
              </a:extLst>
            </p:cNvPr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48" name="Oval 2047">
              <a:extLst>
                <a:ext uri="{FF2B5EF4-FFF2-40B4-BE49-F238E27FC236}">
                  <a16:creationId xmlns:a16="http://schemas.microsoft.com/office/drawing/2014/main" id="{A60AE305-27CE-59A7-48F1-B6F65F582090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202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049" name="Freeform 361">
              <a:extLst>
                <a:ext uri="{FF2B5EF4-FFF2-40B4-BE49-F238E27FC236}">
                  <a16:creationId xmlns:a16="http://schemas.microsoft.com/office/drawing/2014/main" id="{C7997EA3-10C8-AA45-203F-00A922B094B1}"/>
                </a:ext>
              </a:extLst>
            </p:cNvPr>
            <p:cNvSpPr/>
            <p:nvPr/>
          </p:nvSpPr>
          <p:spPr bwMode="auto">
            <a:xfrm>
              <a:off x="2159710" y="1673339"/>
              <a:ext cx="548337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50" name="Freeform 362">
              <a:extLst>
                <a:ext uri="{FF2B5EF4-FFF2-40B4-BE49-F238E27FC236}">
                  <a16:creationId xmlns:a16="http://schemas.microsoft.com/office/drawing/2014/main" id="{0FA56A8F-1740-6536-9E7D-85C766A6B4AC}"/>
                </a:ext>
              </a:extLst>
            </p:cNvPr>
            <p:cNvSpPr/>
            <p:nvPr/>
          </p:nvSpPr>
          <p:spPr bwMode="auto">
            <a:xfrm>
              <a:off x="2102657" y="1633104"/>
              <a:ext cx="662442" cy="111240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51" name="Freeform 363">
              <a:extLst>
                <a:ext uri="{FF2B5EF4-FFF2-40B4-BE49-F238E27FC236}">
                  <a16:creationId xmlns:a16="http://schemas.microsoft.com/office/drawing/2014/main" id="{373563E1-CF60-571A-C171-89EBDCDBFA59}"/>
                </a:ext>
              </a:extLst>
            </p:cNvPr>
            <p:cNvSpPr/>
            <p:nvPr/>
          </p:nvSpPr>
          <p:spPr bwMode="auto">
            <a:xfrm>
              <a:off x="2536889" y="1727776"/>
              <a:ext cx="244059" cy="97039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53" name="Freeform 364">
              <a:extLst>
                <a:ext uri="{FF2B5EF4-FFF2-40B4-BE49-F238E27FC236}">
                  <a16:creationId xmlns:a16="http://schemas.microsoft.com/office/drawing/2014/main" id="{555C14E6-20ED-E32F-2F67-202C595BAD2F}"/>
                </a:ext>
              </a:extLst>
            </p:cNvPr>
            <p:cNvSpPr/>
            <p:nvPr/>
          </p:nvSpPr>
          <p:spPr bwMode="auto">
            <a:xfrm>
              <a:off x="2089979" y="1730143"/>
              <a:ext cx="240888" cy="97040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054" name="Straight Connector 2053">
              <a:extLst>
                <a:ext uri="{FF2B5EF4-FFF2-40B4-BE49-F238E27FC236}">
                  <a16:creationId xmlns:a16="http://schemas.microsoft.com/office/drawing/2014/main" id="{E3CFB1B5-9B46-1BF0-56B0-D1F539F81720}"/>
                </a:ext>
              </a:extLst>
            </p:cNvPr>
            <p:cNvCxnSpPr>
              <a:endCxn id="2048" idx="2"/>
            </p:cNvCxnSpPr>
            <p:nvPr/>
          </p:nvCxnSpPr>
          <p:spPr bwMode="auto">
            <a:xfrm flipH="1" flipV="1">
              <a:off x="1871277" y="1737244"/>
              <a:ext cx="3171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5" name="Straight Connector 2054">
              <a:extLst>
                <a:ext uri="{FF2B5EF4-FFF2-40B4-BE49-F238E27FC236}">
                  <a16:creationId xmlns:a16="http://schemas.microsoft.com/office/drawing/2014/main" id="{C1FFBD1E-0FA1-75C2-BC56-C21BDB007BA8}"/>
                </a:ext>
              </a:extLst>
            </p:cNvPr>
            <p:cNvCxnSpPr/>
            <p:nvPr/>
          </p:nvCxnSpPr>
          <p:spPr bwMode="auto">
            <a:xfrm flipH="1" flipV="1">
              <a:off x="2996479" y="1734876"/>
              <a:ext cx="3169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6" name="Group 357">
            <a:extLst>
              <a:ext uri="{FF2B5EF4-FFF2-40B4-BE49-F238E27FC236}">
                <a16:creationId xmlns:a16="http://schemas.microsoft.com/office/drawing/2014/main" id="{C04606CE-E2C5-83B5-A41F-565F38A6B63A}"/>
              </a:ext>
            </a:extLst>
          </p:cNvPr>
          <p:cNvGrpSpPr>
            <a:grpSpLocks/>
          </p:cNvGrpSpPr>
          <p:nvPr/>
        </p:nvGrpSpPr>
        <p:grpSpPr bwMode="auto">
          <a:xfrm>
            <a:off x="6327957" y="5582474"/>
            <a:ext cx="565150" cy="293687"/>
            <a:chOff x="1871277" y="1576300"/>
            <a:chExt cx="1128371" cy="437861"/>
          </a:xfrm>
        </p:grpSpPr>
        <p:sp>
          <p:nvSpPr>
            <p:cNvPr id="2057" name="Oval 2056">
              <a:extLst>
                <a:ext uri="{FF2B5EF4-FFF2-40B4-BE49-F238E27FC236}">
                  <a16:creationId xmlns:a16="http://schemas.microsoft.com/office/drawing/2014/main" id="{3DDDEE18-3FE9-C1ED-144F-32F25CFB8882}"/>
                </a:ext>
              </a:extLst>
            </p:cNvPr>
            <p:cNvSpPr/>
            <p:nvPr/>
          </p:nvSpPr>
          <p:spPr bwMode="auto">
            <a:xfrm flipV="1">
              <a:off x="1874448" y="1694641"/>
              <a:ext cx="1125200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058" name="Rectangle 2057">
              <a:extLst>
                <a:ext uri="{FF2B5EF4-FFF2-40B4-BE49-F238E27FC236}">
                  <a16:creationId xmlns:a16="http://schemas.microsoft.com/office/drawing/2014/main" id="{097A7F72-6EA9-35CE-AABF-218B9A1E5566}"/>
                </a:ext>
              </a:extLst>
            </p:cNvPr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59" name="Oval 2058">
              <a:extLst>
                <a:ext uri="{FF2B5EF4-FFF2-40B4-BE49-F238E27FC236}">
                  <a16:creationId xmlns:a16="http://schemas.microsoft.com/office/drawing/2014/main" id="{D483B3F0-0B2A-4C0A-01BE-8AA630AB1C7E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202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060" name="Freeform 361">
              <a:extLst>
                <a:ext uri="{FF2B5EF4-FFF2-40B4-BE49-F238E27FC236}">
                  <a16:creationId xmlns:a16="http://schemas.microsoft.com/office/drawing/2014/main" id="{20D7A3F4-47A7-94D7-9B23-CBA9C7CA2CF2}"/>
                </a:ext>
              </a:extLst>
            </p:cNvPr>
            <p:cNvSpPr/>
            <p:nvPr/>
          </p:nvSpPr>
          <p:spPr bwMode="auto">
            <a:xfrm>
              <a:off x="2159710" y="1673339"/>
              <a:ext cx="548337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61" name="Freeform 362">
              <a:extLst>
                <a:ext uri="{FF2B5EF4-FFF2-40B4-BE49-F238E27FC236}">
                  <a16:creationId xmlns:a16="http://schemas.microsoft.com/office/drawing/2014/main" id="{C284DB92-720C-5785-C56B-360D312EDB22}"/>
                </a:ext>
              </a:extLst>
            </p:cNvPr>
            <p:cNvSpPr/>
            <p:nvPr/>
          </p:nvSpPr>
          <p:spPr bwMode="auto">
            <a:xfrm>
              <a:off x="2102657" y="1633104"/>
              <a:ext cx="662442" cy="111240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62" name="Freeform 363">
              <a:extLst>
                <a:ext uri="{FF2B5EF4-FFF2-40B4-BE49-F238E27FC236}">
                  <a16:creationId xmlns:a16="http://schemas.microsoft.com/office/drawing/2014/main" id="{0F74145D-BF6D-0D19-6114-941B3EB47FAC}"/>
                </a:ext>
              </a:extLst>
            </p:cNvPr>
            <p:cNvSpPr/>
            <p:nvPr/>
          </p:nvSpPr>
          <p:spPr bwMode="auto">
            <a:xfrm>
              <a:off x="2536889" y="1727776"/>
              <a:ext cx="244059" cy="97039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63" name="Freeform 364">
              <a:extLst>
                <a:ext uri="{FF2B5EF4-FFF2-40B4-BE49-F238E27FC236}">
                  <a16:creationId xmlns:a16="http://schemas.microsoft.com/office/drawing/2014/main" id="{119F2A24-957A-8342-0D05-32F0D3A000A8}"/>
                </a:ext>
              </a:extLst>
            </p:cNvPr>
            <p:cNvSpPr/>
            <p:nvPr/>
          </p:nvSpPr>
          <p:spPr bwMode="auto">
            <a:xfrm>
              <a:off x="2089979" y="1730143"/>
              <a:ext cx="240888" cy="97040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064" name="Straight Connector 2063">
              <a:extLst>
                <a:ext uri="{FF2B5EF4-FFF2-40B4-BE49-F238E27FC236}">
                  <a16:creationId xmlns:a16="http://schemas.microsoft.com/office/drawing/2014/main" id="{0FD9F5D0-FD98-F582-461D-CB531D25B5EE}"/>
                </a:ext>
              </a:extLst>
            </p:cNvPr>
            <p:cNvCxnSpPr>
              <a:endCxn id="2059" idx="2"/>
            </p:cNvCxnSpPr>
            <p:nvPr/>
          </p:nvCxnSpPr>
          <p:spPr bwMode="auto">
            <a:xfrm flipH="1" flipV="1">
              <a:off x="1871277" y="1737244"/>
              <a:ext cx="3171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5" name="Straight Connector 2064">
              <a:extLst>
                <a:ext uri="{FF2B5EF4-FFF2-40B4-BE49-F238E27FC236}">
                  <a16:creationId xmlns:a16="http://schemas.microsoft.com/office/drawing/2014/main" id="{F4F988F5-6EC0-9F23-2357-419A8F54E110}"/>
                </a:ext>
              </a:extLst>
            </p:cNvPr>
            <p:cNvCxnSpPr/>
            <p:nvPr/>
          </p:nvCxnSpPr>
          <p:spPr bwMode="auto">
            <a:xfrm flipH="1" flipV="1">
              <a:off x="2996479" y="1734876"/>
              <a:ext cx="3169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6" name="Group 357">
            <a:extLst>
              <a:ext uri="{FF2B5EF4-FFF2-40B4-BE49-F238E27FC236}">
                <a16:creationId xmlns:a16="http://schemas.microsoft.com/office/drawing/2014/main" id="{03650E64-3EAE-5CAA-6F16-AC933B95F2D1}"/>
              </a:ext>
            </a:extLst>
          </p:cNvPr>
          <p:cNvGrpSpPr>
            <a:grpSpLocks/>
          </p:cNvGrpSpPr>
          <p:nvPr/>
        </p:nvGrpSpPr>
        <p:grpSpPr bwMode="auto">
          <a:xfrm>
            <a:off x="6959782" y="5052017"/>
            <a:ext cx="565150" cy="293687"/>
            <a:chOff x="1871277" y="1576300"/>
            <a:chExt cx="1128371" cy="437861"/>
          </a:xfrm>
        </p:grpSpPr>
        <p:sp>
          <p:nvSpPr>
            <p:cNvPr id="2067" name="Oval 2066">
              <a:extLst>
                <a:ext uri="{FF2B5EF4-FFF2-40B4-BE49-F238E27FC236}">
                  <a16:creationId xmlns:a16="http://schemas.microsoft.com/office/drawing/2014/main" id="{C5F7FCFB-59FF-8B0D-64F8-337B9DDDD8FC}"/>
                </a:ext>
              </a:extLst>
            </p:cNvPr>
            <p:cNvSpPr/>
            <p:nvPr/>
          </p:nvSpPr>
          <p:spPr bwMode="auto">
            <a:xfrm flipV="1">
              <a:off x="1874448" y="1694641"/>
              <a:ext cx="1125200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068" name="Rectangle 2067">
              <a:extLst>
                <a:ext uri="{FF2B5EF4-FFF2-40B4-BE49-F238E27FC236}">
                  <a16:creationId xmlns:a16="http://schemas.microsoft.com/office/drawing/2014/main" id="{961A2924-0293-FC77-27AF-15AA84E08694}"/>
                </a:ext>
              </a:extLst>
            </p:cNvPr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69" name="Oval 2068">
              <a:extLst>
                <a:ext uri="{FF2B5EF4-FFF2-40B4-BE49-F238E27FC236}">
                  <a16:creationId xmlns:a16="http://schemas.microsoft.com/office/drawing/2014/main" id="{0733E576-C9ED-8AB1-86AD-EFC0D8080F09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202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070" name="Freeform 361">
              <a:extLst>
                <a:ext uri="{FF2B5EF4-FFF2-40B4-BE49-F238E27FC236}">
                  <a16:creationId xmlns:a16="http://schemas.microsoft.com/office/drawing/2014/main" id="{D24CC311-85DA-4C61-7403-E216A1B85967}"/>
                </a:ext>
              </a:extLst>
            </p:cNvPr>
            <p:cNvSpPr/>
            <p:nvPr/>
          </p:nvSpPr>
          <p:spPr bwMode="auto">
            <a:xfrm>
              <a:off x="2159710" y="1673339"/>
              <a:ext cx="548337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71" name="Freeform 362">
              <a:extLst>
                <a:ext uri="{FF2B5EF4-FFF2-40B4-BE49-F238E27FC236}">
                  <a16:creationId xmlns:a16="http://schemas.microsoft.com/office/drawing/2014/main" id="{A486EBF4-DFBE-8786-A5EB-E48749F0B840}"/>
                </a:ext>
              </a:extLst>
            </p:cNvPr>
            <p:cNvSpPr/>
            <p:nvPr/>
          </p:nvSpPr>
          <p:spPr bwMode="auto">
            <a:xfrm>
              <a:off x="2102657" y="1633104"/>
              <a:ext cx="662442" cy="111240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72" name="Freeform 363">
              <a:extLst>
                <a:ext uri="{FF2B5EF4-FFF2-40B4-BE49-F238E27FC236}">
                  <a16:creationId xmlns:a16="http://schemas.microsoft.com/office/drawing/2014/main" id="{524A449F-7418-35C1-348F-5FEFF51CB1D6}"/>
                </a:ext>
              </a:extLst>
            </p:cNvPr>
            <p:cNvSpPr/>
            <p:nvPr/>
          </p:nvSpPr>
          <p:spPr bwMode="auto">
            <a:xfrm>
              <a:off x="2536889" y="1727776"/>
              <a:ext cx="244059" cy="97039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73" name="Freeform 364">
              <a:extLst>
                <a:ext uri="{FF2B5EF4-FFF2-40B4-BE49-F238E27FC236}">
                  <a16:creationId xmlns:a16="http://schemas.microsoft.com/office/drawing/2014/main" id="{819440ED-1FF8-4744-001E-96951BD50B74}"/>
                </a:ext>
              </a:extLst>
            </p:cNvPr>
            <p:cNvSpPr/>
            <p:nvPr/>
          </p:nvSpPr>
          <p:spPr bwMode="auto">
            <a:xfrm>
              <a:off x="2089979" y="1730143"/>
              <a:ext cx="240888" cy="97040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074" name="Straight Connector 2073">
              <a:extLst>
                <a:ext uri="{FF2B5EF4-FFF2-40B4-BE49-F238E27FC236}">
                  <a16:creationId xmlns:a16="http://schemas.microsoft.com/office/drawing/2014/main" id="{BBC115D9-B67D-555B-57CA-EBB3ED61F02C}"/>
                </a:ext>
              </a:extLst>
            </p:cNvPr>
            <p:cNvCxnSpPr>
              <a:endCxn id="2069" idx="2"/>
            </p:cNvCxnSpPr>
            <p:nvPr/>
          </p:nvCxnSpPr>
          <p:spPr bwMode="auto">
            <a:xfrm flipH="1" flipV="1">
              <a:off x="1871277" y="1737244"/>
              <a:ext cx="3171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5" name="Straight Connector 2074">
              <a:extLst>
                <a:ext uri="{FF2B5EF4-FFF2-40B4-BE49-F238E27FC236}">
                  <a16:creationId xmlns:a16="http://schemas.microsoft.com/office/drawing/2014/main" id="{095E14C5-248D-0134-03D8-DEC245868E8E}"/>
                </a:ext>
              </a:extLst>
            </p:cNvPr>
            <p:cNvCxnSpPr/>
            <p:nvPr/>
          </p:nvCxnSpPr>
          <p:spPr bwMode="auto">
            <a:xfrm flipH="1" flipV="1">
              <a:off x="2996479" y="1734876"/>
              <a:ext cx="3169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6" name="Group 357">
            <a:extLst>
              <a:ext uri="{FF2B5EF4-FFF2-40B4-BE49-F238E27FC236}">
                <a16:creationId xmlns:a16="http://schemas.microsoft.com/office/drawing/2014/main" id="{8078C15F-669D-6430-A9F5-83B31A904F8A}"/>
              </a:ext>
            </a:extLst>
          </p:cNvPr>
          <p:cNvGrpSpPr>
            <a:grpSpLocks/>
          </p:cNvGrpSpPr>
          <p:nvPr/>
        </p:nvGrpSpPr>
        <p:grpSpPr bwMode="auto">
          <a:xfrm>
            <a:off x="7162800" y="1447800"/>
            <a:ext cx="565150" cy="293687"/>
            <a:chOff x="1871277" y="1576300"/>
            <a:chExt cx="1128371" cy="437861"/>
          </a:xfrm>
        </p:grpSpPr>
        <p:sp>
          <p:nvSpPr>
            <p:cNvPr id="2077" name="Oval 2076">
              <a:extLst>
                <a:ext uri="{FF2B5EF4-FFF2-40B4-BE49-F238E27FC236}">
                  <a16:creationId xmlns:a16="http://schemas.microsoft.com/office/drawing/2014/main" id="{E4E72AA9-1557-57E2-9599-98CF86731F19}"/>
                </a:ext>
              </a:extLst>
            </p:cNvPr>
            <p:cNvSpPr/>
            <p:nvPr/>
          </p:nvSpPr>
          <p:spPr bwMode="auto">
            <a:xfrm flipV="1">
              <a:off x="1874448" y="1694641"/>
              <a:ext cx="1125200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078" name="Rectangle 2077">
              <a:extLst>
                <a:ext uri="{FF2B5EF4-FFF2-40B4-BE49-F238E27FC236}">
                  <a16:creationId xmlns:a16="http://schemas.microsoft.com/office/drawing/2014/main" id="{F0C61A16-A069-5F63-CE2B-AE28580A5A98}"/>
                </a:ext>
              </a:extLst>
            </p:cNvPr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79" name="Oval 2078">
              <a:extLst>
                <a:ext uri="{FF2B5EF4-FFF2-40B4-BE49-F238E27FC236}">
                  <a16:creationId xmlns:a16="http://schemas.microsoft.com/office/drawing/2014/main" id="{E80FEE00-A1E4-FA9B-B35A-34DBB853AE1F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202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080" name="Freeform 361">
              <a:extLst>
                <a:ext uri="{FF2B5EF4-FFF2-40B4-BE49-F238E27FC236}">
                  <a16:creationId xmlns:a16="http://schemas.microsoft.com/office/drawing/2014/main" id="{4D9CD729-EEF1-E178-B72B-C6A7AA4D8E48}"/>
                </a:ext>
              </a:extLst>
            </p:cNvPr>
            <p:cNvSpPr/>
            <p:nvPr/>
          </p:nvSpPr>
          <p:spPr bwMode="auto">
            <a:xfrm>
              <a:off x="2159710" y="1673339"/>
              <a:ext cx="548337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81" name="Freeform 362">
              <a:extLst>
                <a:ext uri="{FF2B5EF4-FFF2-40B4-BE49-F238E27FC236}">
                  <a16:creationId xmlns:a16="http://schemas.microsoft.com/office/drawing/2014/main" id="{306FF881-947B-F339-1429-7F2EDF6C0925}"/>
                </a:ext>
              </a:extLst>
            </p:cNvPr>
            <p:cNvSpPr/>
            <p:nvPr/>
          </p:nvSpPr>
          <p:spPr bwMode="auto">
            <a:xfrm>
              <a:off x="2102657" y="1633104"/>
              <a:ext cx="662442" cy="111240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82" name="Freeform 363">
              <a:extLst>
                <a:ext uri="{FF2B5EF4-FFF2-40B4-BE49-F238E27FC236}">
                  <a16:creationId xmlns:a16="http://schemas.microsoft.com/office/drawing/2014/main" id="{C46E1DF5-61F2-2524-F8B5-138BDCC6ADD5}"/>
                </a:ext>
              </a:extLst>
            </p:cNvPr>
            <p:cNvSpPr/>
            <p:nvPr/>
          </p:nvSpPr>
          <p:spPr bwMode="auto">
            <a:xfrm>
              <a:off x="2536889" y="1727776"/>
              <a:ext cx="244059" cy="97039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83" name="Freeform 364">
              <a:extLst>
                <a:ext uri="{FF2B5EF4-FFF2-40B4-BE49-F238E27FC236}">
                  <a16:creationId xmlns:a16="http://schemas.microsoft.com/office/drawing/2014/main" id="{62A33333-E8A4-F262-E085-447002658ED6}"/>
                </a:ext>
              </a:extLst>
            </p:cNvPr>
            <p:cNvSpPr/>
            <p:nvPr/>
          </p:nvSpPr>
          <p:spPr bwMode="auto">
            <a:xfrm>
              <a:off x="2089979" y="1730143"/>
              <a:ext cx="240888" cy="97040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084" name="Straight Connector 2083">
              <a:extLst>
                <a:ext uri="{FF2B5EF4-FFF2-40B4-BE49-F238E27FC236}">
                  <a16:creationId xmlns:a16="http://schemas.microsoft.com/office/drawing/2014/main" id="{01032F59-29AE-08F5-AB01-64688682E25B}"/>
                </a:ext>
              </a:extLst>
            </p:cNvPr>
            <p:cNvCxnSpPr>
              <a:endCxn id="2079" idx="2"/>
            </p:cNvCxnSpPr>
            <p:nvPr/>
          </p:nvCxnSpPr>
          <p:spPr bwMode="auto">
            <a:xfrm flipH="1" flipV="1">
              <a:off x="1871277" y="1737244"/>
              <a:ext cx="3171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5" name="Straight Connector 2084">
              <a:extLst>
                <a:ext uri="{FF2B5EF4-FFF2-40B4-BE49-F238E27FC236}">
                  <a16:creationId xmlns:a16="http://schemas.microsoft.com/office/drawing/2014/main" id="{47DF0429-0A7D-D7BE-C420-66BCE42546E0}"/>
                </a:ext>
              </a:extLst>
            </p:cNvPr>
            <p:cNvCxnSpPr/>
            <p:nvPr/>
          </p:nvCxnSpPr>
          <p:spPr bwMode="auto">
            <a:xfrm flipH="1" flipV="1">
              <a:off x="2996479" y="1734876"/>
              <a:ext cx="3169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6" name="Group 357">
            <a:extLst>
              <a:ext uri="{FF2B5EF4-FFF2-40B4-BE49-F238E27FC236}">
                <a16:creationId xmlns:a16="http://schemas.microsoft.com/office/drawing/2014/main" id="{A54D7AFC-29F1-129A-14C3-9C737D2317F0}"/>
              </a:ext>
            </a:extLst>
          </p:cNvPr>
          <p:cNvGrpSpPr>
            <a:grpSpLocks/>
          </p:cNvGrpSpPr>
          <p:nvPr/>
        </p:nvGrpSpPr>
        <p:grpSpPr bwMode="auto">
          <a:xfrm>
            <a:off x="6181845" y="1905000"/>
            <a:ext cx="565150" cy="293687"/>
            <a:chOff x="1871277" y="1576300"/>
            <a:chExt cx="1128371" cy="437861"/>
          </a:xfrm>
        </p:grpSpPr>
        <p:sp>
          <p:nvSpPr>
            <p:cNvPr id="2087" name="Oval 2086">
              <a:extLst>
                <a:ext uri="{FF2B5EF4-FFF2-40B4-BE49-F238E27FC236}">
                  <a16:creationId xmlns:a16="http://schemas.microsoft.com/office/drawing/2014/main" id="{0FA581BA-C02B-FDEB-5E5A-F7FD7810CFAC}"/>
                </a:ext>
              </a:extLst>
            </p:cNvPr>
            <p:cNvSpPr/>
            <p:nvPr/>
          </p:nvSpPr>
          <p:spPr bwMode="auto">
            <a:xfrm flipV="1">
              <a:off x="1874448" y="1694641"/>
              <a:ext cx="1125200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088" name="Rectangle 2087">
              <a:extLst>
                <a:ext uri="{FF2B5EF4-FFF2-40B4-BE49-F238E27FC236}">
                  <a16:creationId xmlns:a16="http://schemas.microsoft.com/office/drawing/2014/main" id="{3C97387F-6773-286F-71DF-72E0F94DC07A}"/>
                </a:ext>
              </a:extLst>
            </p:cNvPr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89" name="Oval 2088">
              <a:extLst>
                <a:ext uri="{FF2B5EF4-FFF2-40B4-BE49-F238E27FC236}">
                  <a16:creationId xmlns:a16="http://schemas.microsoft.com/office/drawing/2014/main" id="{17D3729F-DBBB-0D67-F185-51DA08D4A302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202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090" name="Freeform 361">
              <a:extLst>
                <a:ext uri="{FF2B5EF4-FFF2-40B4-BE49-F238E27FC236}">
                  <a16:creationId xmlns:a16="http://schemas.microsoft.com/office/drawing/2014/main" id="{5C4F8613-D537-5FFF-02B2-0755BAE1815E}"/>
                </a:ext>
              </a:extLst>
            </p:cNvPr>
            <p:cNvSpPr/>
            <p:nvPr/>
          </p:nvSpPr>
          <p:spPr bwMode="auto">
            <a:xfrm>
              <a:off x="2159710" y="1673339"/>
              <a:ext cx="548337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91" name="Freeform 362">
              <a:extLst>
                <a:ext uri="{FF2B5EF4-FFF2-40B4-BE49-F238E27FC236}">
                  <a16:creationId xmlns:a16="http://schemas.microsoft.com/office/drawing/2014/main" id="{D4A39E22-89AB-691F-2C2A-970F4E49F7A7}"/>
                </a:ext>
              </a:extLst>
            </p:cNvPr>
            <p:cNvSpPr/>
            <p:nvPr/>
          </p:nvSpPr>
          <p:spPr bwMode="auto">
            <a:xfrm>
              <a:off x="2102657" y="1633104"/>
              <a:ext cx="662442" cy="111240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92" name="Freeform 363">
              <a:extLst>
                <a:ext uri="{FF2B5EF4-FFF2-40B4-BE49-F238E27FC236}">
                  <a16:creationId xmlns:a16="http://schemas.microsoft.com/office/drawing/2014/main" id="{69CE2106-0DFB-C8D6-65D1-C09695C0F135}"/>
                </a:ext>
              </a:extLst>
            </p:cNvPr>
            <p:cNvSpPr/>
            <p:nvPr/>
          </p:nvSpPr>
          <p:spPr bwMode="auto">
            <a:xfrm>
              <a:off x="2536889" y="1727776"/>
              <a:ext cx="244059" cy="97039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93" name="Freeform 364">
              <a:extLst>
                <a:ext uri="{FF2B5EF4-FFF2-40B4-BE49-F238E27FC236}">
                  <a16:creationId xmlns:a16="http://schemas.microsoft.com/office/drawing/2014/main" id="{CBDF9DEC-9F40-86A7-93CC-867092C0821E}"/>
                </a:ext>
              </a:extLst>
            </p:cNvPr>
            <p:cNvSpPr/>
            <p:nvPr/>
          </p:nvSpPr>
          <p:spPr bwMode="auto">
            <a:xfrm>
              <a:off x="2089979" y="1730143"/>
              <a:ext cx="240888" cy="97040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094" name="Straight Connector 2093">
              <a:extLst>
                <a:ext uri="{FF2B5EF4-FFF2-40B4-BE49-F238E27FC236}">
                  <a16:creationId xmlns:a16="http://schemas.microsoft.com/office/drawing/2014/main" id="{973114B7-D929-CC27-3FC2-9DDAA103A647}"/>
                </a:ext>
              </a:extLst>
            </p:cNvPr>
            <p:cNvCxnSpPr>
              <a:endCxn id="2089" idx="2"/>
            </p:cNvCxnSpPr>
            <p:nvPr/>
          </p:nvCxnSpPr>
          <p:spPr bwMode="auto">
            <a:xfrm flipH="1" flipV="1">
              <a:off x="1871277" y="1737244"/>
              <a:ext cx="3171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5" name="Straight Connector 2094">
              <a:extLst>
                <a:ext uri="{FF2B5EF4-FFF2-40B4-BE49-F238E27FC236}">
                  <a16:creationId xmlns:a16="http://schemas.microsoft.com/office/drawing/2014/main" id="{BFA0597C-F130-E3FD-6286-55B1E5C004E6}"/>
                </a:ext>
              </a:extLst>
            </p:cNvPr>
            <p:cNvCxnSpPr/>
            <p:nvPr/>
          </p:nvCxnSpPr>
          <p:spPr bwMode="auto">
            <a:xfrm flipH="1" flipV="1">
              <a:off x="2996479" y="1734876"/>
              <a:ext cx="3169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6" name="Group 357">
            <a:extLst>
              <a:ext uri="{FF2B5EF4-FFF2-40B4-BE49-F238E27FC236}">
                <a16:creationId xmlns:a16="http://schemas.microsoft.com/office/drawing/2014/main" id="{1B0BF4A7-D3A6-42CE-D52C-643C590FB9E3}"/>
              </a:ext>
            </a:extLst>
          </p:cNvPr>
          <p:cNvGrpSpPr>
            <a:grpSpLocks/>
          </p:cNvGrpSpPr>
          <p:nvPr/>
        </p:nvGrpSpPr>
        <p:grpSpPr bwMode="auto">
          <a:xfrm>
            <a:off x="7110413" y="3083196"/>
            <a:ext cx="565150" cy="293687"/>
            <a:chOff x="1871277" y="1576300"/>
            <a:chExt cx="1128371" cy="437861"/>
          </a:xfrm>
        </p:grpSpPr>
        <p:sp>
          <p:nvSpPr>
            <p:cNvPr id="2097" name="Oval 2096">
              <a:extLst>
                <a:ext uri="{FF2B5EF4-FFF2-40B4-BE49-F238E27FC236}">
                  <a16:creationId xmlns:a16="http://schemas.microsoft.com/office/drawing/2014/main" id="{BFAB53D8-CB7A-0DBA-DA45-BC6A4F9C83F7}"/>
                </a:ext>
              </a:extLst>
            </p:cNvPr>
            <p:cNvSpPr/>
            <p:nvPr/>
          </p:nvSpPr>
          <p:spPr bwMode="auto">
            <a:xfrm flipV="1">
              <a:off x="1874448" y="1694641"/>
              <a:ext cx="1125200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098" name="Rectangle 2097">
              <a:extLst>
                <a:ext uri="{FF2B5EF4-FFF2-40B4-BE49-F238E27FC236}">
                  <a16:creationId xmlns:a16="http://schemas.microsoft.com/office/drawing/2014/main" id="{416A5F96-FAEF-64E0-D425-CFD7E984E365}"/>
                </a:ext>
              </a:extLst>
            </p:cNvPr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099" name="Oval 2098">
              <a:extLst>
                <a:ext uri="{FF2B5EF4-FFF2-40B4-BE49-F238E27FC236}">
                  <a16:creationId xmlns:a16="http://schemas.microsoft.com/office/drawing/2014/main" id="{F4B00AA3-F8BC-C600-2E15-595CF0691849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202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100" name="Freeform 361">
              <a:extLst>
                <a:ext uri="{FF2B5EF4-FFF2-40B4-BE49-F238E27FC236}">
                  <a16:creationId xmlns:a16="http://schemas.microsoft.com/office/drawing/2014/main" id="{8F07C5B9-E015-263F-45CD-7724C34D7413}"/>
                </a:ext>
              </a:extLst>
            </p:cNvPr>
            <p:cNvSpPr/>
            <p:nvPr/>
          </p:nvSpPr>
          <p:spPr bwMode="auto">
            <a:xfrm>
              <a:off x="2159710" y="1673339"/>
              <a:ext cx="548337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01" name="Freeform 362">
              <a:extLst>
                <a:ext uri="{FF2B5EF4-FFF2-40B4-BE49-F238E27FC236}">
                  <a16:creationId xmlns:a16="http://schemas.microsoft.com/office/drawing/2014/main" id="{B7905973-3581-AFF2-7442-C56444851F72}"/>
                </a:ext>
              </a:extLst>
            </p:cNvPr>
            <p:cNvSpPr/>
            <p:nvPr/>
          </p:nvSpPr>
          <p:spPr bwMode="auto">
            <a:xfrm>
              <a:off x="2102657" y="1633104"/>
              <a:ext cx="662442" cy="111240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02" name="Freeform 363">
              <a:extLst>
                <a:ext uri="{FF2B5EF4-FFF2-40B4-BE49-F238E27FC236}">
                  <a16:creationId xmlns:a16="http://schemas.microsoft.com/office/drawing/2014/main" id="{8B93612B-E7D8-9885-D927-2ADF37581263}"/>
                </a:ext>
              </a:extLst>
            </p:cNvPr>
            <p:cNvSpPr/>
            <p:nvPr/>
          </p:nvSpPr>
          <p:spPr bwMode="auto">
            <a:xfrm>
              <a:off x="2536889" y="1727776"/>
              <a:ext cx="244059" cy="97039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03" name="Freeform 364">
              <a:extLst>
                <a:ext uri="{FF2B5EF4-FFF2-40B4-BE49-F238E27FC236}">
                  <a16:creationId xmlns:a16="http://schemas.microsoft.com/office/drawing/2014/main" id="{705886E7-E452-85C0-2D59-0CF42B85CE1F}"/>
                </a:ext>
              </a:extLst>
            </p:cNvPr>
            <p:cNvSpPr/>
            <p:nvPr/>
          </p:nvSpPr>
          <p:spPr bwMode="auto">
            <a:xfrm>
              <a:off x="2089979" y="1730143"/>
              <a:ext cx="240888" cy="97040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104" name="Straight Connector 2103">
              <a:extLst>
                <a:ext uri="{FF2B5EF4-FFF2-40B4-BE49-F238E27FC236}">
                  <a16:creationId xmlns:a16="http://schemas.microsoft.com/office/drawing/2014/main" id="{5EA3AEC8-C095-14C0-7038-86DB1298CEFF}"/>
                </a:ext>
              </a:extLst>
            </p:cNvPr>
            <p:cNvCxnSpPr>
              <a:endCxn id="2099" idx="2"/>
            </p:cNvCxnSpPr>
            <p:nvPr/>
          </p:nvCxnSpPr>
          <p:spPr bwMode="auto">
            <a:xfrm flipH="1" flipV="1">
              <a:off x="1871277" y="1737244"/>
              <a:ext cx="3171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5" name="Straight Connector 2104">
              <a:extLst>
                <a:ext uri="{FF2B5EF4-FFF2-40B4-BE49-F238E27FC236}">
                  <a16:creationId xmlns:a16="http://schemas.microsoft.com/office/drawing/2014/main" id="{37CF6F59-F2B7-8964-4C44-FBCAE775ACE3}"/>
                </a:ext>
              </a:extLst>
            </p:cNvPr>
            <p:cNvCxnSpPr/>
            <p:nvPr/>
          </p:nvCxnSpPr>
          <p:spPr bwMode="auto">
            <a:xfrm flipH="1" flipV="1">
              <a:off x="2996479" y="1734876"/>
              <a:ext cx="3169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06" name="Group 357">
            <a:extLst>
              <a:ext uri="{FF2B5EF4-FFF2-40B4-BE49-F238E27FC236}">
                <a16:creationId xmlns:a16="http://schemas.microsoft.com/office/drawing/2014/main" id="{DAC7FE5F-FC6A-C71B-1E7D-0BF973D6B8A6}"/>
              </a:ext>
            </a:extLst>
          </p:cNvPr>
          <p:cNvGrpSpPr>
            <a:grpSpLocks/>
          </p:cNvGrpSpPr>
          <p:nvPr/>
        </p:nvGrpSpPr>
        <p:grpSpPr bwMode="auto">
          <a:xfrm>
            <a:off x="8077200" y="1843286"/>
            <a:ext cx="565150" cy="293687"/>
            <a:chOff x="1871277" y="1576300"/>
            <a:chExt cx="1128371" cy="437861"/>
          </a:xfrm>
        </p:grpSpPr>
        <p:sp>
          <p:nvSpPr>
            <p:cNvPr id="2107" name="Oval 2106">
              <a:extLst>
                <a:ext uri="{FF2B5EF4-FFF2-40B4-BE49-F238E27FC236}">
                  <a16:creationId xmlns:a16="http://schemas.microsoft.com/office/drawing/2014/main" id="{33174A64-1511-347F-B286-C1F9776C9ADC}"/>
                </a:ext>
              </a:extLst>
            </p:cNvPr>
            <p:cNvSpPr/>
            <p:nvPr/>
          </p:nvSpPr>
          <p:spPr bwMode="auto">
            <a:xfrm flipV="1">
              <a:off x="1874448" y="1694641"/>
              <a:ext cx="1125200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108" name="Rectangle 2107">
              <a:extLst>
                <a:ext uri="{FF2B5EF4-FFF2-40B4-BE49-F238E27FC236}">
                  <a16:creationId xmlns:a16="http://schemas.microsoft.com/office/drawing/2014/main" id="{28974AFB-A5AD-0288-6A06-8DCAAE44BF33}"/>
                </a:ext>
              </a:extLst>
            </p:cNvPr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09" name="Oval 2108">
              <a:extLst>
                <a:ext uri="{FF2B5EF4-FFF2-40B4-BE49-F238E27FC236}">
                  <a16:creationId xmlns:a16="http://schemas.microsoft.com/office/drawing/2014/main" id="{F64FA1D1-A10F-0CEA-ED94-3BEEE5A9D5B7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202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110" name="Freeform 361">
              <a:extLst>
                <a:ext uri="{FF2B5EF4-FFF2-40B4-BE49-F238E27FC236}">
                  <a16:creationId xmlns:a16="http://schemas.microsoft.com/office/drawing/2014/main" id="{7F5A88F2-A759-46C2-C857-FEED0AC7EBEE}"/>
                </a:ext>
              </a:extLst>
            </p:cNvPr>
            <p:cNvSpPr/>
            <p:nvPr/>
          </p:nvSpPr>
          <p:spPr bwMode="auto">
            <a:xfrm>
              <a:off x="2159710" y="1673339"/>
              <a:ext cx="548337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11" name="Freeform 362">
              <a:extLst>
                <a:ext uri="{FF2B5EF4-FFF2-40B4-BE49-F238E27FC236}">
                  <a16:creationId xmlns:a16="http://schemas.microsoft.com/office/drawing/2014/main" id="{08E4AE43-E629-FD66-D285-5A9FE1DC9BC5}"/>
                </a:ext>
              </a:extLst>
            </p:cNvPr>
            <p:cNvSpPr/>
            <p:nvPr/>
          </p:nvSpPr>
          <p:spPr bwMode="auto">
            <a:xfrm>
              <a:off x="2102657" y="1633104"/>
              <a:ext cx="662442" cy="111240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12" name="Freeform 363">
              <a:extLst>
                <a:ext uri="{FF2B5EF4-FFF2-40B4-BE49-F238E27FC236}">
                  <a16:creationId xmlns:a16="http://schemas.microsoft.com/office/drawing/2014/main" id="{2D9C1EE6-10F1-3318-BDE7-AA8AF5D765AB}"/>
                </a:ext>
              </a:extLst>
            </p:cNvPr>
            <p:cNvSpPr/>
            <p:nvPr/>
          </p:nvSpPr>
          <p:spPr bwMode="auto">
            <a:xfrm>
              <a:off x="2536889" y="1727776"/>
              <a:ext cx="244059" cy="97039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13" name="Freeform 364">
              <a:extLst>
                <a:ext uri="{FF2B5EF4-FFF2-40B4-BE49-F238E27FC236}">
                  <a16:creationId xmlns:a16="http://schemas.microsoft.com/office/drawing/2014/main" id="{72FB8454-CF74-9FDF-966C-AF238A3EDA33}"/>
                </a:ext>
              </a:extLst>
            </p:cNvPr>
            <p:cNvSpPr/>
            <p:nvPr/>
          </p:nvSpPr>
          <p:spPr bwMode="auto">
            <a:xfrm>
              <a:off x="2089979" y="1730143"/>
              <a:ext cx="240888" cy="97040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114" name="Straight Connector 2113">
              <a:extLst>
                <a:ext uri="{FF2B5EF4-FFF2-40B4-BE49-F238E27FC236}">
                  <a16:creationId xmlns:a16="http://schemas.microsoft.com/office/drawing/2014/main" id="{87F4D52F-923E-CF66-D21D-756D1DD63DBF}"/>
                </a:ext>
              </a:extLst>
            </p:cNvPr>
            <p:cNvCxnSpPr>
              <a:endCxn id="2109" idx="2"/>
            </p:cNvCxnSpPr>
            <p:nvPr/>
          </p:nvCxnSpPr>
          <p:spPr bwMode="auto">
            <a:xfrm flipH="1" flipV="1">
              <a:off x="1871277" y="1737244"/>
              <a:ext cx="3171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5" name="Straight Connector 2114">
              <a:extLst>
                <a:ext uri="{FF2B5EF4-FFF2-40B4-BE49-F238E27FC236}">
                  <a16:creationId xmlns:a16="http://schemas.microsoft.com/office/drawing/2014/main" id="{C41B2C50-C53E-8CAB-9C6F-15712C057EDA}"/>
                </a:ext>
              </a:extLst>
            </p:cNvPr>
            <p:cNvCxnSpPr/>
            <p:nvPr/>
          </p:nvCxnSpPr>
          <p:spPr bwMode="auto">
            <a:xfrm flipH="1" flipV="1">
              <a:off x="2996479" y="1734876"/>
              <a:ext cx="3169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16" name="Group 357">
            <a:extLst>
              <a:ext uri="{FF2B5EF4-FFF2-40B4-BE49-F238E27FC236}">
                <a16:creationId xmlns:a16="http://schemas.microsoft.com/office/drawing/2014/main" id="{45E1108F-163F-05F4-750E-9BCDC883690D}"/>
              </a:ext>
            </a:extLst>
          </p:cNvPr>
          <p:cNvGrpSpPr>
            <a:grpSpLocks/>
          </p:cNvGrpSpPr>
          <p:nvPr/>
        </p:nvGrpSpPr>
        <p:grpSpPr bwMode="auto">
          <a:xfrm>
            <a:off x="6119615" y="838200"/>
            <a:ext cx="565150" cy="293687"/>
            <a:chOff x="1871277" y="1576300"/>
            <a:chExt cx="1128371" cy="437861"/>
          </a:xfrm>
        </p:grpSpPr>
        <p:sp>
          <p:nvSpPr>
            <p:cNvPr id="2117" name="Oval 2116">
              <a:extLst>
                <a:ext uri="{FF2B5EF4-FFF2-40B4-BE49-F238E27FC236}">
                  <a16:creationId xmlns:a16="http://schemas.microsoft.com/office/drawing/2014/main" id="{AAE3D270-BC9A-D9B0-2CF8-32CD8FC5C95E}"/>
                </a:ext>
              </a:extLst>
            </p:cNvPr>
            <p:cNvSpPr/>
            <p:nvPr/>
          </p:nvSpPr>
          <p:spPr bwMode="auto">
            <a:xfrm flipV="1">
              <a:off x="1874448" y="1694641"/>
              <a:ext cx="1125200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118" name="Rectangle 2117">
              <a:extLst>
                <a:ext uri="{FF2B5EF4-FFF2-40B4-BE49-F238E27FC236}">
                  <a16:creationId xmlns:a16="http://schemas.microsoft.com/office/drawing/2014/main" id="{A583586A-60F5-24C3-C647-28627F0A0EFC}"/>
                </a:ext>
              </a:extLst>
            </p:cNvPr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19" name="Oval 2118">
              <a:extLst>
                <a:ext uri="{FF2B5EF4-FFF2-40B4-BE49-F238E27FC236}">
                  <a16:creationId xmlns:a16="http://schemas.microsoft.com/office/drawing/2014/main" id="{7F5AA62E-DBD0-8E66-1374-93E94C413CE2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202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120" name="Freeform 361">
              <a:extLst>
                <a:ext uri="{FF2B5EF4-FFF2-40B4-BE49-F238E27FC236}">
                  <a16:creationId xmlns:a16="http://schemas.microsoft.com/office/drawing/2014/main" id="{F1DEAE19-D1D2-DD92-E3D8-E0D5F255BB57}"/>
                </a:ext>
              </a:extLst>
            </p:cNvPr>
            <p:cNvSpPr/>
            <p:nvPr/>
          </p:nvSpPr>
          <p:spPr bwMode="auto">
            <a:xfrm>
              <a:off x="2159710" y="1673339"/>
              <a:ext cx="548337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21" name="Freeform 362">
              <a:extLst>
                <a:ext uri="{FF2B5EF4-FFF2-40B4-BE49-F238E27FC236}">
                  <a16:creationId xmlns:a16="http://schemas.microsoft.com/office/drawing/2014/main" id="{97D64133-9DF3-9D26-12AC-1B52D8706344}"/>
                </a:ext>
              </a:extLst>
            </p:cNvPr>
            <p:cNvSpPr/>
            <p:nvPr/>
          </p:nvSpPr>
          <p:spPr bwMode="auto">
            <a:xfrm>
              <a:off x="2102657" y="1633104"/>
              <a:ext cx="662442" cy="111240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22" name="Freeform 363">
              <a:extLst>
                <a:ext uri="{FF2B5EF4-FFF2-40B4-BE49-F238E27FC236}">
                  <a16:creationId xmlns:a16="http://schemas.microsoft.com/office/drawing/2014/main" id="{54FF294B-90FD-592B-32D9-71CC7915AD73}"/>
                </a:ext>
              </a:extLst>
            </p:cNvPr>
            <p:cNvSpPr/>
            <p:nvPr/>
          </p:nvSpPr>
          <p:spPr bwMode="auto">
            <a:xfrm>
              <a:off x="2536889" y="1727776"/>
              <a:ext cx="244059" cy="97039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23" name="Freeform 364">
              <a:extLst>
                <a:ext uri="{FF2B5EF4-FFF2-40B4-BE49-F238E27FC236}">
                  <a16:creationId xmlns:a16="http://schemas.microsoft.com/office/drawing/2014/main" id="{92501DB5-4E30-0312-553B-77A146367311}"/>
                </a:ext>
              </a:extLst>
            </p:cNvPr>
            <p:cNvSpPr/>
            <p:nvPr/>
          </p:nvSpPr>
          <p:spPr bwMode="auto">
            <a:xfrm>
              <a:off x="2089979" y="1730143"/>
              <a:ext cx="240888" cy="97040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124" name="Straight Connector 2123">
              <a:extLst>
                <a:ext uri="{FF2B5EF4-FFF2-40B4-BE49-F238E27FC236}">
                  <a16:creationId xmlns:a16="http://schemas.microsoft.com/office/drawing/2014/main" id="{043A5D5A-BB23-A668-1289-8A49582FBA79}"/>
                </a:ext>
              </a:extLst>
            </p:cNvPr>
            <p:cNvCxnSpPr>
              <a:endCxn id="2119" idx="2"/>
            </p:cNvCxnSpPr>
            <p:nvPr/>
          </p:nvCxnSpPr>
          <p:spPr bwMode="auto">
            <a:xfrm flipH="1" flipV="1">
              <a:off x="1871277" y="1737244"/>
              <a:ext cx="3171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5" name="Straight Connector 2124">
              <a:extLst>
                <a:ext uri="{FF2B5EF4-FFF2-40B4-BE49-F238E27FC236}">
                  <a16:creationId xmlns:a16="http://schemas.microsoft.com/office/drawing/2014/main" id="{4BD155F5-6E04-3B4A-D8D2-84E35F76CBF5}"/>
                </a:ext>
              </a:extLst>
            </p:cNvPr>
            <p:cNvCxnSpPr/>
            <p:nvPr/>
          </p:nvCxnSpPr>
          <p:spPr bwMode="auto">
            <a:xfrm flipH="1" flipV="1">
              <a:off x="2996479" y="1734876"/>
              <a:ext cx="3169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6" name="Group 357">
            <a:extLst>
              <a:ext uri="{FF2B5EF4-FFF2-40B4-BE49-F238E27FC236}">
                <a16:creationId xmlns:a16="http://schemas.microsoft.com/office/drawing/2014/main" id="{280C6706-773E-0B7E-CBC8-E06E376254A2}"/>
              </a:ext>
            </a:extLst>
          </p:cNvPr>
          <p:cNvGrpSpPr>
            <a:grpSpLocks/>
          </p:cNvGrpSpPr>
          <p:nvPr/>
        </p:nvGrpSpPr>
        <p:grpSpPr bwMode="auto">
          <a:xfrm>
            <a:off x="5029200" y="2313879"/>
            <a:ext cx="565150" cy="293687"/>
            <a:chOff x="1871277" y="1576300"/>
            <a:chExt cx="1128371" cy="437861"/>
          </a:xfrm>
        </p:grpSpPr>
        <p:sp>
          <p:nvSpPr>
            <p:cNvPr id="2127" name="Oval 2126">
              <a:extLst>
                <a:ext uri="{FF2B5EF4-FFF2-40B4-BE49-F238E27FC236}">
                  <a16:creationId xmlns:a16="http://schemas.microsoft.com/office/drawing/2014/main" id="{4730319E-5C97-A7C9-357F-3ABD0CFD7013}"/>
                </a:ext>
              </a:extLst>
            </p:cNvPr>
            <p:cNvSpPr/>
            <p:nvPr/>
          </p:nvSpPr>
          <p:spPr bwMode="auto">
            <a:xfrm flipV="1">
              <a:off x="1874448" y="1694641"/>
              <a:ext cx="1125200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128" name="Rectangle 2127">
              <a:extLst>
                <a:ext uri="{FF2B5EF4-FFF2-40B4-BE49-F238E27FC236}">
                  <a16:creationId xmlns:a16="http://schemas.microsoft.com/office/drawing/2014/main" id="{1EC3EA44-6352-B6D6-9256-688C0359C7BA}"/>
                </a:ext>
              </a:extLst>
            </p:cNvPr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29" name="Oval 2128">
              <a:extLst>
                <a:ext uri="{FF2B5EF4-FFF2-40B4-BE49-F238E27FC236}">
                  <a16:creationId xmlns:a16="http://schemas.microsoft.com/office/drawing/2014/main" id="{42EC4AE5-B82D-0350-F1EA-93F6D2B60787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202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130" name="Freeform 361">
              <a:extLst>
                <a:ext uri="{FF2B5EF4-FFF2-40B4-BE49-F238E27FC236}">
                  <a16:creationId xmlns:a16="http://schemas.microsoft.com/office/drawing/2014/main" id="{37FB6AE3-29E5-EA15-26E9-5E414D8E315A}"/>
                </a:ext>
              </a:extLst>
            </p:cNvPr>
            <p:cNvSpPr/>
            <p:nvPr/>
          </p:nvSpPr>
          <p:spPr bwMode="auto">
            <a:xfrm>
              <a:off x="2159710" y="1673339"/>
              <a:ext cx="548337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31" name="Freeform 362">
              <a:extLst>
                <a:ext uri="{FF2B5EF4-FFF2-40B4-BE49-F238E27FC236}">
                  <a16:creationId xmlns:a16="http://schemas.microsoft.com/office/drawing/2014/main" id="{B0C96315-3D13-5F7D-DC40-D9AEBCC6F0D8}"/>
                </a:ext>
              </a:extLst>
            </p:cNvPr>
            <p:cNvSpPr/>
            <p:nvPr/>
          </p:nvSpPr>
          <p:spPr bwMode="auto">
            <a:xfrm>
              <a:off x="2102657" y="1633104"/>
              <a:ext cx="662442" cy="111240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32" name="Freeform 363">
              <a:extLst>
                <a:ext uri="{FF2B5EF4-FFF2-40B4-BE49-F238E27FC236}">
                  <a16:creationId xmlns:a16="http://schemas.microsoft.com/office/drawing/2014/main" id="{937A19B4-1CDC-5FF3-85BD-AB4C4F3FFAC5}"/>
                </a:ext>
              </a:extLst>
            </p:cNvPr>
            <p:cNvSpPr/>
            <p:nvPr/>
          </p:nvSpPr>
          <p:spPr bwMode="auto">
            <a:xfrm>
              <a:off x="2536889" y="1727776"/>
              <a:ext cx="244059" cy="97039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33" name="Freeform 364">
              <a:extLst>
                <a:ext uri="{FF2B5EF4-FFF2-40B4-BE49-F238E27FC236}">
                  <a16:creationId xmlns:a16="http://schemas.microsoft.com/office/drawing/2014/main" id="{37761795-C160-C3FC-C3ED-24E384DAB2C7}"/>
                </a:ext>
              </a:extLst>
            </p:cNvPr>
            <p:cNvSpPr/>
            <p:nvPr/>
          </p:nvSpPr>
          <p:spPr bwMode="auto">
            <a:xfrm>
              <a:off x="2089979" y="1730143"/>
              <a:ext cx="240888" cy="97040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134" name="Straight Connector 2133">
              <a:extLst>
                <a:ext uri="{FF2B5EF4-FFF2-40B4-BE49-F238E27FC236}">
                  <a16:creationId xmlns:a16="http://schemas.microsoft.com/office/drawing/2014/main" id="{9FC9003F-BAF6-A1B2-3348-D4D9E212248B}"/>
                </a:ext>
              </a:extLst>
            </p:cNvPr>
            <p:cNvCxnSpPr>
              <a:endCxn id="2129" idx="2"/>
            </p:cNvCxnSpPr>
            <p:nvPr/>
          </p:nvCxnSpPr>
          <p:spPr bwMode="auto">
            <a:xfrm flipH="1" flipV="1">
              <a:off x="1871277" y="1737244"/>
              <a:ext cx="3171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5" name="Straight Connector 2134">
              <a:extLst>
                <a:ext uri="{FF2B5EF4-FFF2-40B4-BE49-F238E27FC236}">
                  <a16:creationId xmlns:a16="http://schemas.microsoft.com/office/drawing/2014/main" id="{6DAC3C90-E1D8-303D-3283-2819F3E14BEE}"/>
                </a:ext>
              </a:extLst>
            </p:cNvPr>
            <p:cNvCxnSpPr/>
            <p:nvPr/>
          </p:nvCxnSpPr>
          <p:spPr bwMode="auto">
            <a:xfrm flipH="1" flipV="1">
              <a:off x="2996479" y="1734876"/>
              <a:ext cx="3169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36" name="Cloud 2135">
            <a:extLst>
              <a:ext uri="{FF2B5EF4-FFF2-40B4-BE49-F238E27FC236}">
                <a16:creationId xmlns:a16="http://schemas.microsoft.com/office/drawing/2014/main" id="{5C9B1E18-DAD5-EB07-521B-905AD97BD0B7}"/>
              </a:ext>
            </a:extLst>
          </p:cNvPr>
          <p:cNvSpPr/>
          <p:nvPr/>
        </p:nvSpPr>
        <p:spPr>
          <a:xfrm>
            <a:off x="493591" y="1843286"/>
            <a:ext cx="3695700" cy="3135313"/>
          </a:xfrm>
          <a:prstGeom prst="cloud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7" name="Cloud 2136">
            <a:extLst>
              <a:ext uri="{FF2B5EF4-FFF2-40B4-BE49-F238E27FC236}">
                <a16:creationId xmlns:a16="http://schemas.microsoft.com/office/drawing/2014/main" id="{06B19A6B-8825-698D-3EBC-7BDF5336F978}"/>
              </a:ext>
            </a:extLst>
          </p:cNvPr>
          <p:cNvSpPr/>
          <p:nvPr/>
        </p:nvSpPr>
        <p:spPr>
          <a:xfrm>
            <a:off x="5335648" y="4444060"/>
            <a:ext cx="2587743" cy="1848205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8" name="Cloud 2137">
            <a:extLst>
              <a:ext uri="{FF2B5EF4-FFF2-40B4-BE49-F238E27FC236}">
                <a16:creationId xmlns:a16="http://schemas.microsoft.com/office/drawing/2014/main" id="{28716374-83AA-F4E4-758D-57B03EFA7E1A}"/>
              </a:ext>
            </a:extLst>
          </p:cNvPr>
          <p:cNvSpPr/>
          <p:nvPr/>
        </p:nvSpPr>
        <p:spPr>
          <a:xfrm>
            <a:off x="4906351" y="263279"/>
            <a:ext cx="4895850" cy="3135313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39" name="Group 357">
            <a:extLst>
              <a:ext uri="{FF2B5EF4-FFF2-40B4-BE49-F238E27FC236}">
                <a16:creationId xmlns:a16="http://schemas.microsoft.com/office/drawing/2014/main" id="{6B2EF5CD-FF82-8D1B-B27A-029C42A8A538}"/>
              </a:ext>
            </a:extLst>
          </p:cNvPr>
          <p:cNvGrpSpPr>
            <a:grpSpLocks/>
          </p:cNvGrpSpPr>
          <p:nvPr/>
        </p:nvGrpSpPr>
        <p:grpSpPr bwMode="auto">
          <a:xfrm>
            <a:off x="3616886" y="2570658"/>
            <a:ext cx="565150" cy="293687"/>
            <a:chOff x="1871277" y="1576300"/>
            <a:chExt cx="1128371" cy="437861"/>
          </a:xfrm>
        </p:grpSpPr>
        <p:sp>
          <p:nvSpPr>
            <p:cNvPr id="2140" name="Oval 2139">
              <a:extLst>
                <a:ext uri="{FF2B5EF4-FFF2-40B4-BE49-F238E27FC236}">
                  <a16:creationId xmlns:a16="http://schemas.microsoft.com/office/drawing/2014/main" id="{602B3964-25B8-DF6F-4F8C-655338F8C78E}"/>
                </a:ext>
              </a:extLst>
            </p:cNvPr>
            <p:cNvSpPr/>
            <p:nvPr/>
          </p:nvSpPr>
          <p:spPr bwMode="auto">
            <a:xfrm flipV="1">
              <a:off x="1874448" y="1694641"/>
              <a:ext cx="1125200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141" name="Rectangle 2140">
              <a:extLst>
                <a:ext uri="{FF2B5EF4-FFF2-40B4-BE49-F238E27FC236}">
                  <a16:creationId xmlns:a16="http://schemas.microsoft.com/office/drawing/2014/main" id="{D6257CDE-A5A1-E4A0-54B6-7FC0BB9D07F2}"/>
                </a:ext>
              </a:extLst>
            </p:cNvPr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42" name="Oval 2141">
              <a:extLst>
                <a:ext uri="{FF2B5EF4-FFF2-40B4-BE49-F238E27FC236}">
                  <a16:creationId xmlns:a16="http://schemas.microsoft.com/office/drawing/2014/main" id="{73E028C0-A6F4-A4AC-A1A9-D8AA4F3316C4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202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143" name="Freeform 361">
              <a:extLst>
                <a:ext uri="{FF2B5EF4-FFF2-40B4-BE49-F238E27FC236}">
                  <a16:creationId xmlns:a16="http://schemas.microsoft.com/office/drawing/2014/main" id="{DAFF23F5-A3E5-0ABA-72B5-C3395F0DE1D9}"/>
                </a:ext>
              </a:extLst>
            </p:cNvPr>
            <p:cNvSpPr/>
            <p:nvPr/>
          </p:nvSpPr>
          <p:spPr bwMode="auto">
            <a:xfrm>
              <a:off x="2159710" y="1673339"/>
              <a:ext cx="548337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44" name="Freeform 362">
              <a:extLst>
                <a:ext uri="{FF2B5EF4-FFF2-40B4-BE49-F238E27FC236}">
                  <a16:creationId xmlns:a16="http://schemas.microsoft.com/office/drawing/2014/main" id="{3385D1AA-C9C0-80B4-A46A-13FEEF9F660F}"/>
                </a:ext>
              </a:extLst>
            </p:cNvPr>
            <p:cNvSpPr/>
            <p:nvPr/>
          </p:nvSpPr>
          <p:spPr bwMode="auto">
            <a:xfrm>
              <a:off x="2102657" y="1633104"/>
              <a:ext cx="662442" cy="111240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45" name="Freeform 363">
              <a:extLst>
                <a:ext uri="{FF2B5EF4-FFF2-40B4-BE49-F238E27FC236}">
                  <a16:creationId xmlns:a16="http://schemas.microsoft.com/office/drawing/2014/main" id="{0BD6588B-F469-A936-80E4-9ADAE5BF2125}"/>
                </a:ext>
              </a:extLst>
            </p:cNvPr>
            <p:cNvSpPr/>
            <p:nvPr/>
          </p:nvSpPr>
          <p:spPr bwMode="auto">
            <a:xfrm>
              <a:off x="2536889" y="1727776"/>
              <a:ext cx="244059" cy="97039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46" name="Freeform 364">
              <a:extLst>
                <a:ext uri="{FF2B5EF4-FFF2-40B4-BE49-F238E27FC236}">
                  <a16:creationId xmlns:a16="http://schemas.microsoft.com/office/drawing/2014/main" id="{ED222E78-0645-EC62-EBC0-798020223F6F}"/>
                </a:ext>
              </a:extLst>
            </p:cNvPr>
            <p:cNvSpPr/>
            <p:nvPr/>
          </p:nvSpPr>
          <p:spPr bwMode="auto">
            <a:xfrm>
              <a:off x="2089979" y="1730143"/>
              <a:ext cx="240888" cy="97040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147" name="Straight Connector 2146">
              <a:extLst>
                <a:ext uri="{FF2B5EF4-FFF2-40B4-BE49-F238E27FC236}">
                  <a16:creationId xmlns:a16="http://schemas.microsoft.com/office/drawing/2014/main" id="{A3B99ACE-CF25-0EE6-F7D0-9CC6D48A28C4}"/>
                </a:ext>
              </a:extLst>
            </p:cNvPr>
            <p:cNvCxnSpPr>
              <a:endCxn id="2142" idx="2"/>
            </p:cNvCxnSpPr>
            <p:nvPr/>
          </p:nvCxnSpPr>
          <p:spPr bwMode="auto">
            <a:xfrm flipH="1" flipV="1">
              <a:off x="1871277" y="1737244"/>
              <a:ext cx="3171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8" name="Straight Connector 2147">
              <a:extLst>
                <a:ext uri="{FF2B5EF4-FFF2-40B4-BE49-F238E27FC236}">
                  <a16:creationId xmlns:a16="http://schemas.microsoft.com/office/drawing/2014/main" id="{4C18410C-1B34-E400-B0B8-AA1653BC5245}"/>
                </a:ext>
              </a:extLst>
            </p:cNvPr>
            <p:cNvCxnSpPr/>
            <p:nvPr/>
          </p:nvCxnSpPr>
          <p:spPr bwMode="auto">
            <a:xfrm flipH="1" flipV="1">
              <a:off x="2996479" y="1734876"/>
              <a:ext cx="3169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49" name="Group 2148">
            <a:extLst>
              <a:ext uri="{FF2B5EF4-FFF2-40B4-BE49-F238E27FC236}">
                <a16:creationId xmlns:a16="http://schemas.microsoft.com/office/drawing/2014/main" id="{29D81366-F922-348E-5D32-DAD5F50F491E}"/>
              </a:ext>
            </a:extLst>
          </p:cNvPr>
          <p:cNvGrpSpPr/>
          <p:nvPr/>
        </p:nvGrpSpPr>
        <p:grpSpPr>
          <a:xfrm>
            <a:off x="1623986" y="2535142"/>
            <a:ext cx="5773680" cy="3051000"/>
            <a:chOff x="1623986" y="2535142"/>
            <a:chExt cx="5773680" cy="305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150" name="Ink 2149">
                  <a:extLst>
                    <a:ext uri="{FF2B5EF4-FFF2-40B4-BE49-F238E27FC236}">
                      <a16:creationId xmlns:a16="http://schemas.microsoft.com/office/drawing/2014/main" id="{AB03DEF4-E50D-53DA-8976-BFEBE4F2A2FD}"/>
                    </a:ext>
                  </a:extLst>
                </p14:cNvPr>
                <p14:cNvContentPartPr/>
                <p14:nvPr/>
              </p14:nvContentPartPr>
              <p14:xfrm>
                <a:off x="1623986" y="3033382"/>
                <a:ext cx="122400" cy="6008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F421EA5-4761-C250-F2F6-A3431E79743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15346" y="3024742"/>
                  <a:ext cx="1400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151" name="Ink 2150">
                  <a:extLst>
                    <a:ext uri="{FF2B5EF4-FFF2-40B4-BE49-F238E27FC236}">
                      <a16:creationId xmlns:a16="http://schemas.microsoft.com/office/drawing/2014/main" id="{0A69A6A1-384A-2914-19AB-258259A7ABBF}"/>
                    </a:ext>
                  </a:extLst>
                </p14:cNvPr>
                <p14:cNvContentPartPr/>
                <p14:nvPr/>
              </p14:nvContentPartPr>
              <p14:xfrm>
                <a:off x="2075786" y="2950942"/>
                <a:ext cx="430920" cy="3859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C97AFA4-5E36-8F00-DF0B-6C37B2604F4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66786" y="2941942"/>
                  <a:ext cx="44856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152" name="Ink 2151">
                  <a:extLst>
                    <a:ext uri="{FF2B5EF4-FFF2-40B4-BE49-F238E27FC236}">
                      <a16:creationId xmlns:a16="http://schemas.microsoft.com/office/drawing/2014/main" id="{DD29D8D7-6342-8564-33B9-E383F5E6C806}"/>
                    </a:ext>
                  </a:extLst>
                </p14:cNvPr>
                <p14:cNvContentPartPr/>
                <p14:nvPr/>
              </p14:nvContentPartPr>
              <p14:xfrm>
                <a:off x="1802186" y="3488782"/>
                <a:ext cx="678240" cy="2376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BB8E348-DAFE-AF7A-DE2B-FBA01CD1434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93546" y="3479782"/>
                  <a:ext cx="6958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153" name="Ink 2152">
                  <a:extLst>
                    <a:ext uri="{FF2B5EF4-FFF2-40B4-BE49-F238E27FC236}">
                      <a16:creationId xmlns:a16="http://schemas.microsoft.com/office/drawing/2014/main" id="{79020E12-9F62-4FC2-146A-C13EAD8458C6}"/>
                    </a:ext>
                  </a:extLst>
                </p14:cNvPr>
                <p14:cNvContentPartPr/>
                <p14:nvPr/>
              </p14:nvContentPartPr>
              <p14:xfrm>
                <a:off x="2784626" y="2691742"/>
                <a:ext cx="229320" cy="5598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E0A5ECD-6DF1-05FE-6337-C59680E04C6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75986" y="2683102"/>
                  <a:ext cx="246960" cy="57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54" name="Ink 2153">
                  <a:extLst>
                    <a:ext uri="{FF2B5EF4-FFF2-40B4-BE49-F238E27FC236}">
                      <a16:creationId xmlns:a16="http://schemas.microsoft.com/office/drawing/2014/main" id="{223E6E61-C4D0-2F22-5035-5200EC14F54C}"/>
                    </a:ext>
                  </a:extLst>
                </p14:cNvPr>
                <p14:cNvContentPartPr/>
                <p14:nvPr/>
              </p14:nvContentPartPr>
              <p14:xfrm>
                <a:off x="1663586" y="3892702"/>
                <a:ext cx="583560" cy="2574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A67C10E-D42F-D09E-2DA4-EC6A7F5055F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54946" y="3883702"/>
                  <a:ext cx="6012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155" name="Ink 2154">
                  <a:extLst>
                    <a:ext uri="{FF2B5EF4-FFF2-40B4-BE49-F238E27FC236}">
                      <a16:creationId xmlns:a16="http://schemas.microsoft.com/office/drawing/2014/main" id="{DA6C30BD-5CDC-8EF9-FF56-B36E19CA30D2}"/>
                    </a:ext>
                  </a:extLst>
                </p14:cNvPr>
                <p14:cNvContentPartPr/>
                <p14:nvPr/>
              </p14:nvContentPartPr>
              <p14:xfrm>
                <a:off x="3386546" y="2617222"/>
                <a:ext cx="203760" cy="835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4F28DA2-6751-8C70-D178-356C1ECD499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377546" y="2608582"/>
                  <a:ext cx="2214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156" name="Ink 2155">
                  <a:extLst>
                    <a:ext uri="{FF2B5EF4-FFF2-40B4-BE49-F238E27FC236}">
                      <a16:creationId xmlns:a16="http://schemas.microsoft.com/office/drawing/2014/main" id="{1BB817FF-B281-E75B-759D-9F48507A87E0}"/>
                    </a:ext>
                  </a:extLst>
                </p14:cNvPr>
                <p14:cNvContentPartPr/>
                <p14:nvPr/>
              </p14:nvContentPartPr>
              <p14:xfrm>
                <a:off x="4183226" y="2535142"/>
                <a:ext cx="848160" cy="1648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5E0A5C1-39B1-BC1A-BB43-F9A0E1977E3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74226" y="2526142"/>
                  <a:ext cx="8658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57" name="Ink 2156">
                  <a:extLst>
                    <a:ext uri="{FF2B5EF4-FFF2-40B4-BE49-F238E27FC236}">
                      <a16:creationId xmlns:a16="http://schemas.microsoft.com/office/drawing/2014/main" id="{A1D1F4B3-ECBD-4F95-9DA3-7E8DCA68E956}"/>
                    </a:ext>
                  </a:extLst>
                </p14:cNvPr>
                <p14:cNvContentPartPr/>
                <p14:nvPr/>
              </p14:nvContentPartPr>
              <p14:xfrm>
                <a:off x="2762666" y="4323982"/>
                <a:ext cx="3075120" cy="4136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26DABAC-B682-221B-9D24-97F310E647B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53666" y="4314982"/>
                  <a:ext cx="309276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58" name="Ink 2157">
                  <a:extLst>
                    <a:ext uri="{FF2B5EF4-FFF2-40B4-BE49-F238E27FC236}">
                      <a16:creationId xmlns:a16="http://schemas.microsoft.com/office/drawing/2014/main" id="{4E971CF4-EED6-10CF-83FE-F22A4B31AEDF}"/>
                    </a:ext>
                  </a:extLst>
                </p14:cNvPr>
                <p14:cNvContentPartPr/>
                <p14:nvPr/>
              </p14:nvContentPartPr>
              <p14:xfrm>
                <a:off x="6012026" y="5085742"/>
                <a:ext cx="469080" cy="4561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25A9501-5C9B-20BE-95F2-64F209B1343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003386" y="5077102"/>
                  <a:ext cx="48672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59" name="Ink 2158">
                  <a:extLst>
                    <a:ext uri="{FF2B5EF4-FFF2-40B4-BE49-F238E27FC236}">
                      <a16:creationId xmlns:a16="http://schemas.microsoft.com/office/drawing/2014/main" id="{F3DF3497-5019-7C63-AEC4-B07341EF1538}"/>
                    </a:ext>
                  </a:extLst>
                </p14:cNvPr>
                <p14:cNvContentPartPr/>
                <p14:nvPr/>
              </p14:nvContentPartPr>
              <p14:xfrm>
                <a:off x="6830666" y="5317222"/>
                <a:ext cx="276480" cy="2689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C09057EE-533C-9039-8CCC-15841A389E8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821666" y="5308582"/>
                  <a:ext cx="2941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60" name="Ink 2159">
                  <a:extLst>
                    <a:ext uri="{FF2B5EF4-FFF2-40B4-BE49-F238E27FC236}">
                      <a16:creationId xmlns:a16="http://schemas.microsoft.com/office/drawing/2014/main" id="{D9350662-017C-AAAE-E63C-4417EBBAC7D4}"/>
                    </a:ext>
                  </a:extLst>
                </p14:cNvPr>
                <p14:cNvContentPartPr/>
                <p14:nvPr/>
              </p14:nvContentPartPr>
              <p14:xfrm>
                <a:off x="7263746" y="3382582"/>
                <a:ext cx="133920" cy="16520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1C10E3F0-B29E-4C72-3318-EA489509A61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255106" y="3373582"/>
                  <a:ext cx="151560" cy="166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61" name="Ink 2160">
                  <a:extLst>
                    <a:ext uri="{FF2B5EF4-FFF2-40B4-BE49-F238E27FC236}">
                      <a16:creationId xmlns:a16="http://schemas.microsoft.com/office/drawing/2014/main" id="{1DD9A348-41D4-5C1F-BBB1-5E15A5426C00}"/>
                    </a:ext>
                  </a:extLst>
                </p14:cNvPr>
                <p14:cNvContentPartPr/>
                <p14:nvPr/>
              </p14:nvContentPartPr>
              <p14:xfrm>
                <a:off x="6163586" y="4961182"/>
                <a:ext cx="802440" cy="1720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228932D-D503-85C8-9163-C6CF2E533AE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154946" y="4952542"/>
                  <a:ext cx="82008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2" name="Group 2161">
            <a:extLst>
              <a:ext uri="{FF2B5EF4-FFF2-40B4-BE49-F238E27FC236}">
                <a16:creationId xmlns:a16="http://schemas.microsoft.com/office/drawing/2014/main" id="{0FCFFA62-1650-3EC1-D7AF-005B9866F656}"/>
              </a:ext>
            </a:extLst>
          </p:cNvPr>
          <p:cNvGrpSpPr/>
          <p:nvPr/>
        </p:nvGrpSpPr>
        <p:grpSpPr>
          <a:xfrm>
            <a:off x="5564546" y="874102"/>
            <a:ext cx="2700720" cy="1508040"/>
            <a:chOff x="5564546" y="874102"/>
            <a:chExt cx="2700720" cy="150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63" name="Ink 2162">
                  <a:extLst>
                    <a:ext uri="{FF2B5EF4-FFF2-40B4-BE49-F238E27FC236}">
                      <a16:creationId xmlns:a16="http://schemas.microsoft.com/office/drawing/2014/main" id="{7A0C96E6-B67C-6CCB-D905-4F7A6BCC746F}"/>
                    </a:ext>
                  </a:extLst>
                </p14:cNvPr>
                <p14:cNvContentPartPr/>
                <p14:nvPr/>
              </p14:nvContentPartPr>
              <p14:xfrm>
                <a:off x="5564546" y="2129062"/>
                <a:ext cx="641160" cy="2530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398833A-0BFA-B73E-E757-BE5083F91F2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555906" y="2120062"/>
                  <a:ext cx="6588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64" name="Ink 2163">
                  <a:extLst>
                    <a:ext uri="{FF2B5EF4-FFF2-40B4-BE49-F238E27FC236}">
                      <a16:creationId xmlns:a16="http://schemas.microsoft.com/office/drawing/2014/main" id="{4AF04F6E-A985-9AA2-227B-F1E805B7E885}"/>
                    </a:ext>
                  </a:extLst>
                </p14:cNvPr>
                <p14:cNvContentPartPr/>
                <p14:nvPr/>
              </p14:nvContentPartPr>
              <p14:xfrm>
                <a:off x="6321986" y="1130062"/>
                <a:ext cx="24120" cy="7423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14C7E54-1030-25D1-9FFF-65206D3DFEE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312986" y="1121062"/>
                  <a:ext cx="41760" cy="75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65" name="Ink 2164">
                  <a:extLst>
                    <a:ext uri="{FF2B5EF4-FFF2-40B4-BE49-F238E27FC236}">
                      <a16:creationId xmlns:a16="http://schemas.microsoft.com/office/drawing/2014/main" id="{C8DAB287-6681-FC85-7536-3573CDD05A99}"/>
                    </a:ext>
                  </a:extLst>
                </p14:cNvPr>
                <p14:cNvContentPartPr/>
                <p14:nvPr/>
              </p14:nvContentPartPr>
              <p14:xfrm>
                <a:off x="6706826" y="1716862"/>
                <a:ext cx="539640" cy="3279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D1C9304-E4D8-60A4-C34C-69043B1E51D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697826" y="1708222"/>
                  <a:ext cx="55728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66" name="Ink 2165">
                  <a:extLst>
                    <a:ext uri="{FF2B5EF4-FFF2-40B4-BE49-F238E27FC236}">
                      <a16:creationId xmlns:a16="http://schemas.microsoft.com/office/drawing/2014/main" id="{6C1FC604-8219-69B9-0340-556B71F6C12A}"/>
                    </a:ext>
                  </a:extLst>
                </p14:cNvPr>
                <p14:cNvContentPartPr/>
                <p14:nvPr/>
              </p14:nvContentPartPr>
              <p14:xfrm>
                <a:off x="6663626" y="1051582"/>
                <a:ext cx="653760" cy="4111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9D3FE96-F58F-E0E2-D59D-8385EE2B1B6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54626" y="1042582"/>
                  <a:ext cx="67140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67" name="Ink 2166">
                  <a:extLst>
                    <a:ext uri="{FF2B5EF4-FFF2-40B4-BE49-F238E27FC236}">
                      <a16:creationId xmlns:a16="http://schemas.microsoft.com/office/drawing/2014/main" id="{BE9503AA-8C7A-96F3-B0A4-66D3D84D3442}"/>
                    </a:ext>
                  </a:extLst>
                </p14:cNvPr>
                <p14:cNvContentPartPr/>
                <p14:nvPr/>
              </p14:nvContentPartPr>
              <p14:xfrm>
                <a:off x="6663626" y="874102"/>
                <a:ext cx="1601640" cy="9622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FB0E9B3-FD8F-ECA1-F759-61793690359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654626" y="865462"/>
                  <a:ext cx="1619280" cy="979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68" name="Ink 2167">
                <a:extLst>
                  <a:ext uri="{FF2B5EF4-FFF2-40B4-BE49-F238E27FC236}">
                    <a16:creationId xmlns:a16="http://schemas.microsoft.com/office/drawing/2014/main" id="{3CA66265-5C53-1A08-4F94-AA67A456CB82}"/>
                  </a:ext>
                </a:extLst>
              </p14:cNvPr>
              <p14:cNvContentPartPr/>
              <p14:nvPr/>
            </p14:nvContentPartPr>
            <p14:xfrm>
              <a:off x="7620506" y="2083702"/>
              <a:ext cx="526680" cy="1017720"/>
            </p14:xfrm>
          </p:contentPart>
        </mc:Choice>
        <mc:Fallback xmlns="">
          <p:pic>
            <p:nvPicPr>
              <p:cNvPr id="2168" name="Ink 2167">
                <a:extLst>
                  <a:ext uri="{FF2B5EF4-FFF2-40B4-BE49-F238E27FC236}">
                    <a16:creationId xmlns:a16="http://schemas.microsoft.com/office/drawing/2014/main" id="{3CA66265-5C53-1A08-4F94-AA67A456CB8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611506" y="2074705"/>
                <a:ext cx="544320" cy="1035354"/>
              </a:xfrm>
              <a:prstGeom prst="rect">
                <a:avLst/>
              </a:prstGeom>
            </p:spPr>
          </p:pic>
        </mc:Fallback>
      </mc:AlternateContent>
      <p:pic>
        <p:nvPicPr>
          <p:cNvPr id="2169" name="Picture 4" descr="Logo, google, g icon - Free download on Iconfinder">
            <a:extLst>
              <a:ext uri="{FF2B5EF4-FFF2-40B4-BE49-F238E27FC236}">
                <a16:creationId xmlns:a16="http://schemas.microsoft.com/office/drawing/2014/main" id="{D5A4689C-BCDB-C428-7E85-E41CAA6F7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16" y="410776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0" name="Picture 6" descr="Comcast (@comcast) / Twitter">
            <a:extLst>
              <a:ext uri="{FF2B5EF4-FFF2-40B4-BE49-F238E27FC236}">
                <a16:creationId xmlns:a16="http://schemas.microsoft.com/office/drawing/2014/main" id="{0F46207F-0D5E-10B4-3D89-5BC1E932B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7161" y="626579"/>
            <a:ext cx="1295400" cy="72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1" name="Picture 10" descr="S2 Invests Cumulative $5 Million at Montana State University — S2  Corporation">
            <a:extLst>
              <a:ext uri="{FF2B5EF4-FFF2-40B4-BE49-F238E27FC236}">
                <a16:creationId xmlns:a16="http://schemas.microsoft.com/office/drawing/2014/main" id="{31D24892-C93D-DE8A-4E72-2E773765C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156" y="4988717"/>
            <a:ext cx="908598" cy="98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72" name="TextBox 2171">
            <a:extLst>
              <a:ext uri="{FF2B5EF4-FFF2-40B4-BE49-F238E27FC236}">
                <a16:creationId xmlns:a16="http://schemas.microsoft.com/office/drawing/2014/main" id="{A7CAD27A-4F07-AB5B-D800-00A6ACCBDFC0}"/>
              </a:ext>
            </a:extLst>
          </p:cNvPr>
          <p:cNvSpPr txBox="1"/>
          <p:nvPr/>
        </p:nvSpPr>
        <p:spPr>
          <a:xfrm>
            <a:off x="1421725" y="5174844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 1</a:t>
            </a:r>
          </a:p>
        </p:txBody>
      </p:sp>
      <p:sp>
        <p:nvSpPr>
          <p:cNvPr id="2173" name="TextBox 2172">
            <a:extLst>
              <a:ext uri="{FF2B5EF4-FFF2-40B4-BE49-F238E27FC236}">
                <a16:creationId xmlns:a16="http://schemas.microsoft.com/office/drawing/2014/main" id="{5C9D5EC9-0C71-2844-41CA-54283357DB12}"/>
              </a:ext>
            </a:extLst>
          </p:cNvPr>
          <p:cNvSpPr txBox="1"/>
          <p:nvPr/>
        </p:nvSpPr>
        <p:spPr>
          <a:xfrm>
            <a:off x="9164507" y="2389285"/>
            <a:ext cx="2853454" cy="2031325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OSPF</a:t>
            </a:r>
            <a:r>
              <a:rPr lang="en-US" dirty="0"/>
              <a:t> is a link-state protocol that uses flooding of link-state information and Dijkstra’s least-cost algorithm</a:t>
            </a:r>
          </a:p>
          <a:p>
            <a:r>
              <a:rPr lang="en-US" dirty="0">
                <a:sym typeface="Wingdings" panose="05000000000000000000" pitchFamily="2" charset="2"/>
              </a:rPr>
              <a:t> Used for routing </a:t>
            </a:r>
            <a:r>
              <a:rPr lang="en-US" i="1" dirty="0">
                <a:sym typeface="Wingdings" panose="05000000000000000000" pitchFamily="2" charset="2"/>
              </a:rPr>
              <a:t>within</a:t>
            </a:r>
            <a:r>
              <a:rPr lang="en-US" dirty="0">
                <a:sym typeface="Wingdings" panose="05000000000000000000" pitchFamily="2" charset="2"/>
              </a:rPr>
              <a:t> an AS</a:t>
            </a:r>
            <a:endParaRPr lang="en-US" dirty="0"/>
          </a:p>
        </p:txBody>
      </p:sp>
      <p:sp>
        <p:nvSpPr>
          <p:cNvPr id="2174" name="TextBox 2173">
            <a:extLst>
              <a:ext uri="{FF2B5EF4-FFF2-40B4-BE49-F238E27FC236}">
                <a16:creationId xmlns:a16="http://schemas.microsoft.com/office/drawing/2014/main" id="{0E3979E1-F0C6-2D73-D7F1-88DD05174F61}"/>
              </a:ext>
            </a:extLst>
          </p:cNvPr>
          <p:cNvSpPr txBox="1"/>
          <p:nvPr/>
        </p:nvSpPr>
        <p:spPr>
          <a:xfrm>
            <a:off x="8836597" y="4910337"/>
            <a:ext cx="3221829" cy="1200329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Border Gateway Protocol (BGP) </a:t>
            </a:r>
            <a:r>
              <a:rPr lang="en-US" dirty="0"/>
              <a:t>is used for exchanging routing information </a:t>
            </a:r>
            <a:r>
              <a:rPr lang="en-US" i="1" dirty="0"/>
              <a:t>between</a:t>
            </a:r>
            <a:r>
              <a:rPr lang="en-US" dirty="0"/>
              <a:t> AS</a:t>
            </a:r>
          </a:p>
        </p:txBody>
      </p:sp>
      <p:sp>
        <p:nvSpPr>
          <p:cNvPr id="2175" name="Rectangle 2174">
            <a:extLst>
              <a:ext uri="{FF2B5EF4-FFF2-40B4-BE49-F238E27FC236}">
                <a16:creationId xmlns:a16="http://schemas.microsoft.com/office/drawing/2014/main" id="{1BC07F66-C295-25C5-49DF-558EECE6382F}"/>
              </a:ext>
            </a:extLst>
          </p:cNvPr>
          <p:cNvSpPr/>
          <p:nvPr/>
        </p:nvSpPr>
        <p:spPr>
          <a:xfrm>
            <a:off x="5236716" y="440485"/>
            <a:ext cx="3937344" cy="260377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176" name="Ink 2175">
                <a:extLst>
                  <a:ext uri="{FF2B5EF4-FFF2-40B4-BE49-F238E27FC236}">
                    <a16:creationId xmlns:a16="http://schemas.microsoft.com/office/drawing/2014/main" id="{B299FC19-7F00-65AD-EB68-533871566B8B}"/>
                  </a:ext>
                </a:extLst>
              </p14:cNvPr>
              <p14:cNvContentPartPr/>
              <p14:nvPr/>
            </p14:nvContentPartPr>
            <p14:xfrm>
              <a:off x="4203574" y="2564908"/>
              <a:ext cx="779400" cy="135720"/>
            </p14:xfrm>
          </p:contentPart>
        </mc:Choice>
        <mc:Fallback xmlns="">
          <p:pic>
            <p:nvPicPr>
              <p:cNvPr id="2176" name="Ink 2175">
                <a:extLst>
                  <a:ext uri="{FF2B5EF4-FFF2-40B4-BE49-F238E27FC236}">
                    <a16:creationId xmlns:a16="http://schemas.microsoft.com/office/drawing/2014/main" id="{B299FC19-7F00-65AD-EB68-533871566B8B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167934" y="2528908"/>
                <a:ext cx="85104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177" name="Ink 2176">
                <a:extLst>
                  <a:ext uri="{FF2B5EF4-FFF2-40B4-BE49-F238E27FC236}">
                    <a16:creationId xmlns:a16="http://schemas.microsoft.com/office/drawing/2014/main" id="{7BC54784-1DBC-6A7F-0234-8CA5B6836321}"/>
                  </a:ext>
                </a:extLst>
              </p14:cNvPr>
              <p14:cNvContentPartPr/>
              <p14:nvPr/>
            </p14:nvContentPartPr>
            <p14:xfrm>
              <a:off x="7324054" y="3444388"/>
              <a:ext cx="64800" cy="947880"/>
            </p14:xfrm>
          </p:contentPart>
        </mc:Choice>
        <mc:Fallback xmlns="">
          <p:pic>
            <p:nvPicPr>
              <p:cNvPr id="2177" name="Ink 2176">
                <a:extLst>
                  <a:ext uri="{FF2B5EF4-FFF2-40B4-BE49-F238E27FC236}">
                    <a16:creationId xmlns:a16="http://schemas.microsoft.com/office/drawing/2014/main" id="{7BC54784-1DBC-6A7F-0234-8CA5B683632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288414" y="3408388"/>
                <a:ext cx="136440" cy="10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178" name="Ink 2177">
                <a:extLst>
                  <a:ext uri="{FF2B5EF4-FFF2-40B4-BE49-F238E27FC236}">
                    <a16:creationId xmlns:a16="http://schemas.microsoft.com/office/drawing/2014/main" id="{3AA3EEF9-FEB8-588B-B398-63D4AC3AEB68}"/>
                  </a:ext>
                </a:extLst>
              </p14:cNvPr>
              <p14:cNvContentPartPr/>
              <p14:nvPr/>
            </p14:nvContentPartPr>
            <p14:xfrm>
              <a:off x="3670054" y="4385428"/>
              <a:ext cx="2047680" cy="287280"/>
            </p14:xfrm>
          </p:contentPart>
        </mc:Choice>
        <mc:Fallback xmlns="">
          <p:pic>
            <p:nvPicPr>
              <p:cNvPr id="2178" name="Ink 2177">
                <a:extLst>
                  <a:ext uri="{FF2B5EF4-FFF2-40B4-BE49-F238E27FC236}">
                    <a16:creationId xmlns:a16="http://schemas.microsoft.com/office/drawing/2014/main" id="{3AA3EEF9-FEB8-588B-B398-63D4AC3AEB6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634054" y="4349788"/>
                <a:ext cx="2119320" cy="358920"/>
              </a:xfrm>
              <a:prstGeom prst="rect">
                <a:avLst/>
              </a:prstGeom>
            </p:spPr>
          </p:pic>
        </mc:Fallback>
      </mc:AlternateContent>
      <p:sp>
        <p:nvSpPr>
          <p:cNvPr id="2181" name="TextBox 2180">
            <a:extLst>
              <a:ext uri="{FF2B5EF4-FFF2-40B4-BE49-F238E27FC236}">
                <a16:creationId xmlns:a16="http://schemas.microsoft.com/office/drawing/2014/main" id="{DF6AD150-5389-91E4-E4F2-A45E546EB6FA}"/>
              </a:ext>
            </a:extLst>
          </p:cNvPr>
          <p:cNvSpPr txBox="1"/>
          <p:nvPr/>
        </p:nvSpPr>
        <p:spPr>
          <a:xfrm>
            <a:off x="127546" y="5598115"/>
            <a:ext cx="3380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On the final exam, you should know when BGP is used, and when OSPF is used</a:t>
            </a:r>
          </a:p>
        </p:txBody>
      </p:sp>
    </p:spTree>
    <p:extLst>
      <p:ext uri="{BB962C8B-B14F-4D97-AF65-F5344CB8AC3E}">
        <p14:creationId xmlns:p14="http://schemas.microsoft.com/office/powerpoint/2010/main" val="35083702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45</a:t>
            </a:fld>
            <a:endParaRPr spc="-5" dirty="0"/>
          </a:p>
        </p:txBody>
      </p:sp>
      <p:pic>
        <p:nvPicPr>
          <p:cNvPr id="3" name="Picture 36" descr="underline_base">
            <a:extLst>
              <a:ext uri="{FF2B5EF4-FFF2-40B4-BE49-F238E27FC236}">
                <a16:creationId xmlns:a16="http://schemas.microsoft.com/office/drawing/2014/main" id="{9CCBC134-B4CC-04C0-7EE3-5AC311859176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65" y="1010154"/>
            <a:ext cx="45720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46AC5F-95D6-205E-E992-174FEF30A540}"/>
              </a:ext>
            </a:extLst>
          </p:cNvPr>
          <p:cNvSpPr txBox="1"/>
          <p:nvPr/>
        </p:nvSpPr>
        <p:spPr>
          <a:xfrm>
            <a:off x="76200" y="543580"/>
            <a:ext cx="6880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ICMP (Internet Control Message Protocol)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2C49EA8-92C1-D808-B8C2-ED72D809FEE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143000"/>
            <a:ext cx="3810000" cy="4648200"/>
          </a:xfrm>
        </p:spPr>
        <p:txBody>
          <a:bodyPr/>
          <a:lstStyle/>
          <a:p>
            <a:r>
              <a:rPr lang="en-US" sz="2400">
                <a:latin typeface="Gill Sans MT" charset="0"/>
              </a:rPr>
              <a:t>used by hosts &amp; routers to communicate network-level information</a:t>
            </a:r>
          </a:p>
          <a:p>
            <a:pPr lvl="1"/>
            <a:r>
              <a:rPr lang="en-US" sz="2000">
                <a:latin typeface="Gill Sans MT" charset="0"/>
              </a:rPr>
              <a:t>error reporting: unreachable host, network, port, protocol</a:t>
            </a:r>
          </a:p>
          <a:p>
            <a:pPr lvl="1"/>
            <a:r>
              <a:rPr lang="en-US" sz="2000">
                <a:latin typeface="Gill Sans MT" charset="0"/>
              </a:rPr>
              <a:t>echo request/reply (used by ping)</a:t>
            </a:r>
          </a:p>
          <a:p>
            <a:r>
              <a:rPr lang="en-US" sz="2400">
                <a:latin typeface="Gill Sans MT" charset="0"/>
              </a:rPr>
              <a:t>network-layer </a:t>
            </a:r>
            <a:r>
              <a:rPr lang="ja-JP" altLang="en-US" sz="2400">
                <a:latin typeface="Gill Sans MT" charset="0"/>
              </a:rPr>
              <a:t>“</a:t>
            </a:r>
            <a:r>
              <a:rPr lang="en-US" altLang="ja-JP" sz="2400">
                <a:latin typeface="Gill Sans MT" charset="0"/>
              </a:rPr>
              <a:t>above</a:t>
            </a:r>
            <a:r>
              <a:rPr lang="ja-JP" altLang="en-US" sz="2400">
                <a:latin typeface="Gill Sans MT" charset="0"/>
              </a:rPr>
              <a:t>”</a:t>
            </a:r>
            <a:r>
              <a:rPr lang="en-US" altLang="ja-JP" sz="2400">
                <a:latin typeface="Gill Sans MT" charset="0"/>
              </a:rPr>
              <a:t> IP:</a:t>
            </a:r>
          </a:p>
          <a:p>
            <a:pPr lvl="1"/>
            <a:r>
              <a:rPr lang="en-US" sz="2000">
                <a:latin typeface="Gill Sans MT" charset="0"/>
              </a:rPr>
              <a:t>ICMP msgs carried in IP datagrams</a:t>
            </a:r>
          </a:p>
          <a:p>
            <a:r>
              <a:rPr lang="en-US" sz="2400">
                <a:solidFill>
                  <a:srgbClr val="000099"/>
                </a:solidFill>
                <a:latin typeface="Gill Sans MT" charset="0"/>
              </a:rPr>
              <a:t>ICMP message:</a:t>
            </a:r>
            <a:r>
              <a:rPr lang="en-US" sz="2400">
                <a:latin typeface="Gill Sans MT" charset="0"/>
              </a:rPr>
              <a:t> type, code plus first 8 bytes of IP datagram causing error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DFDB21A5-66D4-1C26-9B1B-B988B3FD6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4062" y="1358900"/>
            <a:ext cx="4260850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u="sng"/>
              <a:t>Type</a:t>
            </a:r>
            <a:r>
              <a:rPr lang="en-US" sz="1800"/>
              <a:t>  </a:t>
            </a:r>
            <a:r>
              <a:rPr lang="en-US" sz="1800" u="sng"/>
              <a:t>Code</a:t>
            </a:r>
            <a:r>
              <a:rPr lang="en-US" sz="1800"/>
              <a:t>  </a:t>
            </a:r>
            <a:r>
              <a:rPr lang="en-US" sz="1800" u="sng"/>
              <a:t>description</a:t>
            </a:r>
            <a:endParaRPr lang="en-US" sz="1800"/>
          </a:p>
          <a:p>
            <a:r>
              <a:rPr lang="en-US" sz="1800"/>
              <a:t>0        0         echo reply (ping)</a:t>
            </a:r>
          </a:p>
          <a:p>
            <a:r>
              <a:rPr lang="en-US" sz="1800"/>
              <a:t>3        0         dest. network unreachable</a:t>
            </a:r>
          </a:p>
          <a:p>
            <a:r>
              <a:rPr lang="en-US" sz="1800"/>
              <a:t>3        1         dest host unreachable</a:t>
            </a:r>
          </a:p>
          <a:p>
            <a:r>
              <a:rPr lang="en-US" sz="1800"/>
              <a:t>3        2         dest protocol unreachable</a:t>
            </a:r>
          </a:p>
          <a:p>
            <a:r>
              <a:rPr lang="en-US" sz="1800"/>
              <a:t>3        3         dest port unreachable</a:t>
            </a:r>
          </a:p>
          <a:p>
            <a:r>
              <a:rPr lang="en-US" sz="1800"/>
              <a:t>3        6         dest network unknown</a:t>
            </a:r>
          </a:p>
          <a:p>
            <a:r>
              <a:rPr lang="en-US" sz="1800"/>
              <a:t>3        7         dest host unknown</a:t>
            </a:r>
          </a:p>
          <a:p>
            <a:r>
              <a:rPr lang="en-US" sz="1800"/>
              <a:t>4        0         source quench (congestion</a:t>
            </a:r>
          </a:p>
          <a:p>
            <a:r>
              <a:rPr lang="en-US" sz="1800"/>
              <a:t>                     control - not used)</a:t>
            </a:r>
          </a:p>
          <a:p>
            <a:r>
              <a:rPr lang="en-US" sz="1800"/>
              <a:t>8        0         echo request (ping)</a:t>
            </a:r>
          </a:p>
          <a:p>
            <a:r>
              <a:rPr lang="en-US" sz="1800"/>
              <a:t>9        0         route advertisement</a:t>
            </a:r>
          </a:p>
          <a:p>
            <a:r>
              <a:rPr lang="en-US" sz="1800"/>
              <a:t>10      0         router discovery</a:t>
            </a:r>
          </a:p>
          <a:p>
            <a:r>
              <a:rPr lang="en-US" sz="1800"/>
              <a:t>11      0         TTL expired</a:t>
            </a:r>
          </a:p>
          <a:p>
            <a:r>
              <a:rPr lang="en-US" sz="1800"/>
              <a:t>12      0         bad IP header</a:t>
            </a:r>
          </a:p>
          <a:p>
            <a:endParaRPr lang="en-US" sz="180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641AF1E1-8799-CCF7-3CCC-A95949D3DB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0647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Network Layer (Routing)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06632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46</a:t>
            </a:fld>
            <a:endParaRPr spc="-5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641AF1E1-8799-CCF7-3CCC-A95949D3DB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0647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Link Layer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D9E214-A6FC-1440-FB60-0A47CF24542D}"/>
              </a:ext>
            </a:extLst>
          </p:cNvPr>
          <p:cNvSpPr txBox="1"/>
          <p:nvPr/>
        </p:nvSpPr>
        <p:spPr>
          <a:xfrm>
            <a:off x="152400" y="6858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link layer is responsible for the </a:t>
            </a:r>
            <a:r>
              <a:rPr lang="en-US" b="1" dirty="0"/>
              <a:t>actual node-to-node delivery </a:t>
            </a:r>
            <a:r>
              <a:rPr lang="en-US" dirty="0"/>
              <a:t>of data and ensure error-free transmission of information (handles a variety of mediums)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FB050F-4826-EBCE-9FBE-7B63B7E0F1CE}"/>
              </a:ext>
            </a:extLst>
          </p:cNvPr>
          <p:cNvSpPr txBox="1"/>
          <p:nvPr/>
        </p:nvSpPr>
        <p:spPr>
          <a:xfrm>
            <a:off x="76200" y="1524000"/>
            <a:ext cx="7599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MAC (Media Access Control) Addresses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1CCEBB2-3983-4287-8B47-5451593704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" y="2090233"/>
            <a:ext cx="8247063" cy="1329595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n-cs"/>
              </a:rPr>
              <a:t>MAC (or LAN or physical or Ethernet) address:</a:t>
            </a:r>
            <a:r>
              <a:rPr lang="en-US" dirty="0">
                <a:solidFill>
                  <a:srgbClr val="FF0000"/>
                </a:solidFill>
                <a:latin typeface="Gill Sans MT" charset="0"/>
                <a:cs typeface="+mn-cs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Gill Sans MT" charset="0"/>
              </a:rPr>
              <a:t>function:</a:t>
            </a:r>
            <a:r>
              <a:rPr lang="en-US" dirty="0">
                <a:solidFill>
                  <a:schemeClr val="accent2"/>
                </a:solidFill>
                <a:latin typeface="Gill Sans MT" charset="0"/>
              </a:rPr>
              <a:t> </a:t>
            </a:r>
            <a:r>
              <a:rPr lang="en-US" i="1" dirty="0">
                <a:solidFill>
                  <a:srgbClr val="CC0000"/>
                </a:solidFill>
                <a:latin typeface="Gill Sans MT" charset="0"/>
              </a:rPr>
              <a:t>used ‘locally” to get frame from one interface to another physically-connected interface (</a:t>
            </a:r>
            <a:r>
              <a:rPr lang="en-US" b="1" i="1" dirty="0">
                <a:solidFill>
                  <a:srgbClr val="CC0000"/>
                </a:solidFill>
                <a:latin typeface="Gill Sans MT" charset="0"/>
              </a:rPr>
              <a:t>same network</a:t>
            </a:r>
            <a:r>
              <a:rPr lang="en-US" i="1" dirty="0">
                <a:solidFill>
                  <a:srgbClr val="CC0000"/>
                </a:solidFill>
                <a:latin typeface="Gill Sans MT" charset="0"/>
              </a:rPr>
              <a:t>, in IP-addressing sense)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Gill Sans MT" charset="0"/>
              </a:rPr>
              <a:t>48 bit MAC address (for most LANs) burned in NIC ROM, also sometimes software settable</a:t>
            </a:r>
          </a:p>
        </p:txBody>
      </p:sp>
      <p:pic>
        <p:nvPicPr>
          <p:cNvPr id="13" name="Picture 2" descr="Amazon.com: Realtek Chipset Gigabit PCI Express Ethernet Network Interface  Card with Low Profile Bracket (No Software)) : Electronics">
            <a:extLst>
              <a:ext uri="{FF2B5EF4-FFF2-40B4-BE49-F238E27FC236}">
                <a16:creationId xmlns:a16="http://schemas.microsoft.com/office/drawing/2014/main" id="{BE4C613B-BB66-FDC7-2DFD-0EE56730D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0" y="1828800"/>
            <a:ext cx="2508742" cy="201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C7D5C61-1614-E2C2-D467-78327C6E9A58}"/>
              </a:ext>
            </a:extLst>
          </p:cNvPr>
          <p:cNvSpPr txBox="1"/>
          <p:nvPr/>
        </p:nvSpPr>
        <p:spPr>
          <a:xfrm>
            <a:off x="8716225" y="1066800"/>
            <a:ext cx="33492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NIC (Network Interface Controller)</a:t>
            </a:r>
            <a:r>
              <a:rPr lang="en-US" sz="1200" dirty="0"/>
              <a:t>- Integrated into the motherboard and allows the machine to use LL services such as ethernet (combination of hardware, software, and some firmware)</a:t>
            </a:r>
            <a:endParaRPr lang="en-US" sz="1200" b="1" dirty="0"/>
          </a:p>
          <a:p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CDA8A2-2B9F-1E1B-B933-709D71F46055}"/>
              </a:ext>
            </a:extLst>
          </p:cNvPr>
          <p:cNvSpPr txBox="1"/>
          <p:nvPr/>
        </p:nvSpPr>
        <p:spPr>
          <a:xfrm>
            <a:off x="3937483" y="159092"/>
            <a:ext cx="4390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Datagrams get encapsulated into </a:t>
            </a:r>
            <a:r>
              <a:rPr lang="en-US" b="1" dirty="0"/>
              <a:t>frames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736096-4952-A368-1935-D242573E24A4}"/>
              </a:ext>
            </a:extLst>
          </p:cNvPr>
          <p:cNvSpPr txBox="1"/>
          <p:nvPr/>
        </p:nvSpPr>
        <p:spPr>
          <a:xfrm>
            <a:off x="95573" y="3581400"/>
            <a:ext cx="6340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 Address is your SSN, IP address is your Postal code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9276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47</a:t>
            </a:fld>
            <a:endParaRPr spc="-5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641AF1E1-8799-CCF7-3CCC-A95949D3DB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0647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Link Layer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94A0D6-E241-6F93-B888-D652FCC83DC1}"/>
              </a:ext>
            </a:extLst>
          </p:cNvPr>
          <p:cNvSpPr txBox="1"/>
          <p:nvPr/>
        </p:nvSpPr>
        <p:spPr>
          <a:xfrm>
            <a:off x="533400" y="1295400"/>
            <a:ext cx="595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Protocol for mapping </a:t>
            </a:r>
            <a:r>
              <a:rPr lang="en-US" b="1" dirty="0"/>
              <a:t>IP Addresses </a:t>
            </a:r>
            <a:r>
              <a:rPr lang="en-US" dirty="0"/>
              <a:t>to </a:t>
            </a:r>
            <a:r>
              <a:rPr lang="en-US" b="1" dirty="0"/>
              <a:t>MAC addresses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4809CA-0999-6125-FDB7-405D36147632}"/>
              </a:ext>
            </a:extLst>
          </p:cNvPr>
          <p:cNvSpPr txBox="1"/>
          <p:nvPr/>
        </p:nvSpPr>
        <p:spPr>
          <a:xfrm>
            <a:off x="532746" y="1676400"/>
            <a:ext cx="6571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Used </a:t>
            </a:r>
            <a:r>
              <a:rPr lang="en-US" i="1" dirty="0"/>
              <a:t>only </a:t>
            </a:r>
            <a:r>
              <a:rPr lang="en-US" dirty="0"/>
              <a:t>for hosts and router interfaces </a:t>
            </a:r>
            <a:r>
              <a:rPr lang="en-US" b="1" dirty="0"/>
              <a:t>on the same subnet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49020F-951C-8D31-64D8-C2037E0A0B26}"/>
              </a:ext>
            </a:extLst>
          </p:cNvPr>
          <p:cNvSpPr txBox="1"/>
          <p:nvPr/>
        </p:nvSpPr>
        <p:spPr>
          <a:xfrm>
            <a:off x="545828" y="4307543"/>
            <a:ext cx="764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the entry does not exist in the </a:t>
            </a:r>
            <a:r>
              <a:rPr lang="en-US" dirty="0">
                <a:sym typeface="Wingdings" panose="05000000000000000000" pitchFamily="2" charset="2"/>
              </a:rPr>
              <a:t>table, construct and send an </a:t>
            </a:r>
            <a:r>
              <a:rPr lang="en-US" b="1" dirty="0">
                <a:sym typeface="Wingdings" panose="05000000000000000000" pitchFamily="2" charset="2"/>
              </a:rPr>
              <a:t>ARP</a:t>
            </a:r>
            <a:r>
              <a:rPr lang="en-US" dirty="0">
                <a:sym typeface="Wingdings" panose="05000000000000000000" pitchFamily="2" charset="2"/>
              </a:rPr>
              <a:t> packet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E55197-6A6A-2B8B-12E5-B1F0E302C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51" y="2820679"/>
            <a:ext cx="6143625" cy="1181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A2024B-48EF-4B54-971C-5D954520ECF6}"/>
              </a:ext>
            </a:extLst>
          </p:cNvPr>
          <p:cNvSpPr txBox="1"/>
          <p:nvPr/>
        </p:nvSpPr>
        <p:spPr>
          <a:xfrm>
            <a:off x="685800" y="2286000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the machine checks its </a:t>
            </a:r>
            <a:r>
              <a:rPr lang="en-US" b="1" dirty="0"/>
              <a:t>ARP table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01C295-BE03-5A89-62AE-CC8DA32C32BE}"/>
              </a:ext>
            </a:extLst>
          </p:cNvPr>
          <p:cNvSpPr txBox="1"/>
          <p:nvPr/>
        </p:nvSpPr>
        <p:spPr>
          <a:xfrm>
            <a:off x="532746" y="4836364"/>
            <a:ext cx="778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Broadcasts the ARP packet to all interfaces on the LAN (255.255.255.255)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6196D8C-314D-B4DF-8EB4-3D4662CF3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264478"/>
            <a:ext cx="4399030" cy="266857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1AE4AA9-3667-AA2B-CC43-8F93E9A382FD}"/>
              </a:ext>
            </a:extLst>
          </p:cNvPr>
          <p:cNvCxnSpPr/>
          <p:nvPr/>
        </p:nvCxnSpPr>
        <p:spPr>
          <a:xfrm flipH="1">
            <a:off x="6096000" y="1752600"/>
            <a:ext cx="2667000" cy="1143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091CAF4-A90B-4C15-A74A-DA7F32A3B73B}"/>
              </a:ext>
            </a:extLst>
          </p:cNvPr>
          <p:cNvSpPr txBox="1"/>
          <p:nvPr/>
        </p:nvSpPr>
        <p:spPr>
          <a:xfrm>
            <a:off x="546482" y="5486400"/>
            <a:ext cx="6699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tables are self-updated, and do not require manual entry*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7E5064-4715-1BC9-1511-1E79BD70E4B7}"/>
              </a:ext>
            </a:extLst>
          </p:cNvPr>
          <p:cNvSpPr txBox="1"/>
          <p:nvPr/>
        </p:nvSpPr>
        <p:spPr>
          <a:xfrm>
            <a:off x="8915400" y="4328801"/>
            <a:ext cx="3072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On the final exam, you should know what ARP is, and when it is used</a:t>
            </a:r>
          </a:p>
        </p:txBody>
      </p:sp>
    </p:spTree>
    <p:extLst>
      <p:ext uri="{BB962C8B-B14F-4D97-AF65-F5344CB8AC3E}">
        <p14:creationId xmlns:p14="http://schemas.microsoft.com/office/powerpoint/2010/main" val="10896236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48</a:t>
            </a:fld>
            <a:endParaRPr spc="-5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641AF1E1-8799-CCF7-3CCC-A95949D3DB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0647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Link Layer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630585-8F69-2980-5538-BC2EC6330D80}"/>
              </a:ext>
            </a:extLst>
          </p:cNvPr>
          <p:cNvSpPr txBox="1"/>
          <p:nvPr/>
        </p:nvSpPr>
        <p:spPr>
          <a:xfrm>
            <a:off x="228600" y="914400"/>
            <a:ext cx="731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Local Area Network (LAN)</a:t>
            </a:r>
            <a:r>
              <a:rPr lang="en-US" dirty="0"/>
              <a:t>- A collection of devices in one physical location, typically that share a centralized internet connection </a:t>
            </a:r>
            <a:endParaRPr lang="en-US" b="1" dirty="0"/>
          </a:p>
        </p:txBody>
      </p:sp>
      <p:pic>
        <p:nvPicPr>
          <p:cNvPr id="4" name="Picture 2" descr="What is Local Area Network? Definition and FAQs | HEAVY.AI">
            <a:extLst>
              <a:ext uri="{FF2B5EF4-FFF2-40B4-BE49-F238E27FC236}">
                <a16:creationId xmlns:a16="http://schemas.microsoft.com/office/drawing/2014/main" id="{42473A97-EE38-B292-8542-88666B4BC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33600"/>
            <a:ext cx="4233862" cy="307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CCDB8A-342E-5C37-D54F-C0CF69E5D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2160807"/>
            <a:ext cx="5056207" cy="3286125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67B3D476-9B66-C6DD-4882-0A2B11ADD991}"/>
              </a:ext>
            </a:extLst>
          </p:cNvPr>
          <p:cNvSpPr/>
          <p:nvPr/>
        </p:nvSpPr>
        <p:spPr>
          <a:xfrm>
            <a:off x="7505700" y="2017931"/>
            <a:ext cx="3810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A8281A54-7357-CE17-ABB4-34794A8E73ED}"/>
              </a:ext>
            </a:extLst>
          </p:cNvPr>
          <p:cNvSpPr/>
          <p:nvPr/>
        </p:nvSpPr>
        <p:spPr>
          <a:xfrm rot="17161485">
            <a:off x="5869780" y="3848638"/>
            <a:ext cx="381000" cy="60960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3560975D-CEEB-584D-9C3F-2D3AF7BFC83D}"/>
              </a:ext>
            </a:extLst>
          </p:cNvPr>
          <p:cNvSpPr/>
          <p:nvPr/>
        </p:nvSpPr>
        <p:spPr>
          <a:xfrm rot="17161485">
            <a:off x="7872993" y="3159904"/>
            <a:ext cx="178454" cy="34373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4E7ED47D-697E-A29F-70A4-33F2641B1A0A}"/>
              </a:ext>
            </a:extLst>
          </p:cNvPr>
          <p:cNvSpPr/>
          <p:nvPr/>
        </p:nvSpPr>
        <p:spPr>
          <a:xfrm rot="5065321">
            <a:off x="8537388" y="4087081"/>
            <a:ext cx="178454" cy="34373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01150959-5080-8B57-45E5-7C51FD360009}"/>
              </a:ext>
            </a:extLst>
          </p:cNvPr>
          <p:cNvSpPr/>
          <p:nvPr/>
        </p:nvSpPr>
        <p:spPr>
          <a:xfrm rot="5065321">
            <a:off x="10301299" y="4061340"/>
            <a:ext cx="178454" cy="34373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73E8DE-458A-5873-402C-C689EE55D1A2}"/>
              </a:ext>
            </a:extLst>
          </p:cNvPr>
          <p:cNvSpPr txBox="1"/>
          <p:nvPr/>
        </p:nvSpPr>
        <p:spPr>
          <a:xfrm>
            <a:off x="7333818" y="165255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29ABDA-0754-EEF3-54C6-07D6E90FCC27}"/>
              </a:ext>
            </a:extLst>
          </p:cNvPr>
          <p:cNvSpPr txBox="1"/>
          <p:nvPr/>
        </p:nvSpPr>
        <p:spPr>
          <a:xfrm>
            <a:off x="4953000" y="3794783"/>
            <a:ext cx="6102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Switch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251D21-90BD-DEFD-6C1F-B6D97C31A5DA}"/>
              </a:ext>
            </a:extLst>
          </p:cNvPr>
          <p:cNvSpPr txBox="1"/>
          <p:nvPr/>
        </p:nvSpPr>
        <p:spPr>
          <a:xfrm>
            <a:off x="0" y="5759585"/>
            <a:ext cx="7083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Challenge: Some devices in a LAN will be transmitted data at the same time, thus a </a:t>
            </a:r>
            <a:r>
              <a:rPr lang="en-US" b="1" dirty="0"/>
              <a:t>collision</a:t>
            </a:r>
            <a:r>
              <a:rPr lang="en-US" dirty="0"/>
              <a:t> can occur at a receiver</a:t>
            </a:r>
          </a:p>
        </p:txBody>
      </p:sp>
    </p:spTree>
    <p:extLst>
      <p:ext uri="{BB962C8B-B14F-4D97-AF65-F5344CB8AC3E}">
        <p14:creationId xmlns:p14="http://schemas.microsoft.com/office/powerpoint/2010/main" val="3899963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49</a:t>
            </a:fld>
            <a:endParaRPr spc="-5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641AF1E1-8799-CCF7-3CCC-A95949D3DB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0647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Link Layer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221B6C-181F-84EB-1C21-51054AE77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00200"/>
            <a:ext cx="5172075" cy="25200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A8505A-F580-7892-A570-4A32202ECE0E}"/>
              </a:ext>
            </a:extLst>
          </p:cNvPr>
          <p:cNvSpPr txBox="1"/>
          <p:nvPr/>
        </p:nvSpPr>
        <p:spPr>
          <a:xfrm>
            <a:off x="1676400" y="4191000"/>
            <a:ext cx="15632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Channel Partitioning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C0768D-D5A4-2126-DEFF-4E30F49248CD}"/>
              </a:ext>
            </a:extLst>
          </p:cNvPr>
          <p:cNvSpPr txBox="1"/>
          <p:nvPr/>
        </p:nvSpPr>
        <p:spPr>
          <a:xfrm>
            <a:off x="2362200" y="685800"/>
            <a:ext cx="5942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Dealing with Collision: Multiple Access Control Protocols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47DA6A9F-7713-7FFD-5FBF-8691EE838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704" y="1524000"/>
            <a:ext cx="5337330" cy="2385137"/>
          </a:xfrm>
          <a:prstGeom prst="rect">
            <a:avLst/>
          </a:prstGeom>
        </p:spPr>
      </p:pic>
      <p:pic>
        <p:nvPicPr>
          <p:cNvPr id="77" name="Picture 6" descr="Efficiency Of Token Ring - GeeksforGeeks">
            <a:extLst>
              <a:ext uri="{FF2B5EF4-FFF2-40B4-BE49-F238E27FC236}">
                <a16:creationId xmlns:a16="http://schemas.microsoft.com/office/drawing/2014/main" id="{F5850565-9EA8-C6AC-2D42-676489D35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191000"/>
            <a:ext cx="2501613" cy="220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760EF467-D12B-BD93-38F0-7EC70F87D236}"/>
              </a:ext>
            </a:extLst>
          </p:cNvPr>
          <p:cNvSpPr txBox="1"/>
          <p:nvPr/>
        </p:nvSpPr>
        <p:spPr>
          <a:xfrm rot="20230309">
            <a:off x="3052466" y="4884298"/>
            <a:ext cx="11817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Token Passing</a:t>
            </a:r>
          </a:p>
        </p:txBody>
      </p:sp>
    </p:spTree>
    <p:extLst>
      <p:ext uri="{BB962C8B-B14F-4D97-AF65-F5344CB8AC3E}">
        <p14:creationId xmlns:p14="http://schemas.microsoft.com/office/powerpoint/2010/main" val="256318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>
                <a:latin typeface="Arial"/>
                <a:cs typeface="Arial"/>
              </a:rPr>
              <a:t>Internet Structure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5</a:t>
            </a:fld>
            <a:endParaRPr spc="-5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885A19-9B33-390D-DEA5-DFC316E5C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09600"/>
            <a:ext cx="5713068" cy="57132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22B3A7-7EF6-47F7-1B45-D0452ADFCEAC}"/>
              </a:ext>
            </a:extLst>
          </p:cNvPr>
          <p:cNvSpPr txBox="1"/>
          <p:nvPr/>
        </p:nvSpPr>
        <p:spPr>
          <a:xfrm>
            <a:off x="6172200" y="499496"/>
            <a:ext cx="5791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Devices that are connected to  network are called </a:t>
            </a:r>
            <a:r>
              <a:rPr lang="en-US" sz="2000" b="1" dirty="0">
                <a:solidFill>
                  <a:srgbClr val="FF0000"/>
                </a:solidFill>
              </a:rPr>
              <a:t>hosts</a:t>
            </a:r>
            <a:r>
              <a:rPr lang="en-US" sz="2000" b="1" dirty="0"/>
              <a:t> </a:t>
            </a:r>
            <a:r>
              <a:rPr lang="en-US" sz="2000" dirty="0"/>
              <a:t>or </a:t>
            </a:r>
            <a:r>
              <a:rPr lang="en-US" sz="2000" b="1" dirty="0">
                <a:solidFill>
                  <a:srgbClr val="FF0000"/>
                </a:solidFill>
              </a:rPr>
              <a:t>end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Two types: </a:t>
            </a:r>
            <a:r>
              <a:rPr lang="en-US" sz="2000" b="1" dirty="0">
                <a:solidFill>
                  <a:srgbClr val="FF0000"/>
                </a:solidFill>
              </a:rPr>
              <a:t>Clients</a:t>
            </a:r>
            <a:r>
              <a:rPr lang="en-US" sz="2000" b="1" dirty="0">
                <a:solidFill>
                  <a:schemeClr val="tx1"/>
                </a:solidFill>
              </a:rPr>
              <a:t> and </a:t>
            </a:r>
            <a:r>
              <a:rPr lang="en-US" sz="2000" b="1" dirty="0">
                <a:solidFill>
                  <a:srgbClr val="FF0000"/>
                </a:solidFill>
              </a:rPr>
              <a:t>Servers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FAD761-3C51-1B65-E146-0CF779738BF2}"/>
              </a:ext>
            </a:extLst>
          </p:cNvPr>
          <p:cNvSpPr txBox="1"/>
          <p:nvPr/>
        </p:nvSpPr>
        <p:spPr>
          <a:xfrm>
            <a:off x="6172200" y="1905000"/>
            <a:ext cx="56232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End systems are connected together by a network of </a:t>
            </a:r>
            <a:r>
              <a:rPr lang="en-US" sz="2000" b="1" dirty="0">
                <a:solidFill>
                  <a:schemeClr val="accent6"/>
                </a:solidFill>
              </a:rPr>
              <a:t>communication links </a:t>
            </a:r>
            <a:r>
              <a:rPr lang="en-US" sz="2000" dirty="0"/>
              <a:t>and </a:t>
            </a:r>
            <a:r>
              <a:rPr lang="en-US" sz="2000" b="1" dirty="0">
                <a:solidFill>
                  <a:srgbClr val="00B0F0"/>
                </a:solidFill>
              </a:rPr>
              <a:t>packet switches/routers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B0B8CF-C93D-4CF3-CB86-762D5DE9917D}"/>
              </a:ext>
            </a:extLst>
          </p:cNvPr>
          <p:cNvSpPr txBox="1"/>
          <p:nvPr/>
        </p:nvSpPr>
        <p:spPr>
          <a:xfrm>
            <a:off x="6250334" y="3310504"/>
            <a:ext cx="4861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</a:t>
            </a:r>
            <a:r>
              <a:rPr lang="en-US" sz="2000" b="1" dirty="0">
                <a:solidFill>
                  <a:schemeClr val="accent4"/>
                </a:solidFill>
              </a:rPr>
              <a:t>network edge </a:t>
            </a:r>
            <a:r>
              <a:rPr lang="en-US" sz="2000" dirty="0"/>
              <a:t>consists of end systems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A06AB3-126D-B48A-2469-9387D5C1EEAF}"/>
              </a:ext>
            </a:extLst>
          </p:cNvPr>
          <p:cNvSpPr txBox="1"/>
          <p:nvPr/>
        </p:nvSpPr>
        <p:spPr>
          <a:xfrm>
            <a:off x="6250334" y="4343400"/>
            <a:ext cx="48611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</a:t>
            </a:r>
            <a:r>
              <a:rPr lang="en-US" sz="2000" b="1" dirty="0">
                <a:solidFill>
                  <a:schemeClr val="accent3"/>
                </a:solidFill>
              </a:rPr>
              <a:t>network core </a:t>
            </a:r>
            <a:r>
              <a:rPr lang="en-US" sz="2000" dirty="0"/>
              <a:t>consists routers and other packet switches (usually owned by an ISP)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254BD7F-17FE-8911-6778-C080972F1C4B}"/>
                  </a:ext>
                </a:extLst>
              </p14:cNvPr>
              <p14:cNvContentPartPr/>
              <p14:nvPr/>
            </p14:nvContentPartPr>
            <p14:xfrm>
              <a:off x="1937014" y="1689132"/>
              <a:ext cx="216000" cy="165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254BD7F-17FE-8911-6778-C080972F1C4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28014" y="1680132"/>
                <a:ext cx="233640" cy="18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899F60B5-F4FB-4C80-10D7-F298635F55E2}"/>
              </a:ext>
            </a:extLst>
          </p:cNvPr>
          <p:cNvGrpSpPr/>
          <p:nvPr/>
        </p:nvGrpSpPr>
        <p:grpSpPr>
          <a:xfrm>
            <a:off x="1526254" y="677532"/>
            <a:ext cx="283320" cy="348480"/>
            <a:chOff x="1526254" y="677532"/>
            <a:chExt cx="283320" cy="34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428AA92-B07F-2DF6-FAE2-72784CC4CA6C}"/>
                    </a:ext>
                  </a:extLst>
                </p14:cNvPr>
                <p14:cNvContentPartPr/>
                <p14:nvPr/>
              </p14:nvContentPartPr>
              <p14:xfrm>
                <a:off x="1750894" y="894612"/>
                <a:ext cx="58680" cy="117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428AA92-B07F-2DF6-FAE2-72784CC4CA6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741894" y="885972"/>
                  <a:ext cx="763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B924CCB-E141-1742-25D2-BD9FD61D4633}"/>
                    </a:ext>
                  </a:extLst>
                </p14:cNvPr>
                <p14:cNvContentPartPr/>
                <p14:nvPr/>
              </p14:nvContentPartPr>
              <p14:xfrm>
                <a:off x="1681054" y="836652"/>
                <a:ext cx="101520" cy="189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B924CCB-E141-1742-25D2-BD9FD61D463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672054" y="828012"/>
                  <a:ext cx="1191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AB4B1E9-F717-2738-E036-B9D14468A198}"/>
                    </a:ext>
                  </a:extLst>
                </p14:cNvPr>
                <p14:cNvContentPartPr/>
                <p14:nvPr/>
              </p14:nvContentPartPr>
              <p14:xfrm>
                <a:off x="1623094" y="751332"/>
                <a:ext cx="171000" cy="267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AB4B1E9-F717-2738-E036-B9D14468A19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614094" y="742332"/>
                  <a:ext cx="1886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80FC8F6-ADAC-7D27-6887-A891D08C7325}"/>
                    </a:ext>
                  </a:extLst>
                </p14:cNvPr>
                <p14:cNvContentPartPr/>
                <p14:nvPr/>
              </p14:nvContentPartPr>
              <p14:xfrm>
                <a:off x="1526254" y="677532"/>
                <a:ext cx="283320" cy="340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80FC8F6-ADAC-7D27-6887-A891D08C732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17254" y="668532"/>
                  <a:ext cx="300960" cy="35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AB62123-50B3-2F59-2960-5D3188441862}"/>
              </a:ext>
            </a:extLst>
          </p:cNvPr>
          <p:cNvGrpSpPr/>
          <p:nvPr/>
        </p:nvGrpSpPr>
        <p:grpSpPr>
          <a:xfrm>
            <a:off x="1085614" y="4956132"/>
            <a:ext cx="864000" cy="468360"/>
            <a:chOff x="1085614" y="4956132"/>
            <a:chExt cx="864000" cy="46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A10DBBE-A0F0-2D6E-35FA-622E6F71236F}"/>
                    </a:ext>
                  </a:extLst>
                </p14:cNvPr>
                <p14:cNvContentPartPr/>
                <p14:nvPr/>
              </p14:nvContentPartPr>
              <p14:xfrm>
                <a:off x="1376134" y="4956132"/>
                <a:ext cx="258840" cy="104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A10DBBE-A0F0-2D6E-35FA-622E6F71236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67494" y="4947132"/>
                  <a:ext cx="2764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2335D8D-CE12-367F-BF5A-29962F13BD27}"/>
                    </a:ext>
                  </a:extLst>
                </p14:cNvPr>
                <p14:cNvContentPartPr/>
                <p14:nvPr/>
              </p14:nvContentPartPr>
              <p14:xfrm>
                <a:off x="1085614" y="5087172"/>
                <a:ext cx="522360" cy="122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2335D8D-CE12-367F-BF5A-29962F13BD2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76614" y="5078532"/>
                  <a:ext cx="5400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CF8E4C7-D7ED-4EA7-4621-5CA3D3FFA604}"/>
                    </a:ext>
                  </a:extLst>
                </p14:cNvPr>
                <p14:cNvContentPartPr/>
                <p14:nvPr/>
              </p14:nvContentPartPr>
              <p14:xfrm>
                <a:off x="1466494" y="5160612"/>
                <a:ext cx="238320" cy="263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CF8E4C7-D7ED-4EA7-4621-5CA3D3FFA60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57854" y="5151972"/>
                  <a:ext cx="2559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397A94A-AB61-4638-F9A6-1679D74FCDDF}"/>
                    </a:ext>
                  </a:extLst>
                </p14:cNvPr>
                <p14:cNvContentPartPr/>
                <p14:nvPr/>
              </p14:nvContentPartPr>
              <p14:xfrm>
                <a:off x="1848094" y="5176092"/>
                <a:ext cx="101520" cy="225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397A94A-AB61-4638-F9A6-1679D74FCDD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839094" y="5167092"/>
                  <a:ext cx="119160" cy="24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374586A-E28B-077E-4D0C-C83D3AFBF0AF}"/>
                  </a:ext>
                </a:extLst>
              </p14:cNvPr>
              <p14:cNvContentPartPr/>
              <p14:nvPr/>
            </p14:nvContentPartPr>
            <p14:xfrm>
              <a:off x="5214814" y="2657532"/>
              <a:ext cx="687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374586A-E28B-077E-4D0C-C83D3AFBF0A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206174" y="2648892"/>
                <a:ext cx="864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F8EA689-6646-ACF9-12C6-B7AC44EC3589}"/>
                  </a:ext>
                </a:extLst>
              </p14:cNvPr>
              <p14:cNvContentPartPr/>
              <p14:nvPr/>
            </p14:nvContentPartPr>
            <p14:xfrm>
              <a:off x="5183854" y="3844812"/>
              <a:ext cx="87120" cy="10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F8EA689-6646-ACF9-12C6-B7AC44EC358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175214" y="3836172"/>
                <a:ext cx="104760" cy="2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74531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50</a:t>
            </a:fld>
            <a:endParaRPr spc="-5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641AF1E1-8799-CCF7-3CCC-A95949D3DB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0647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Link Layer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D02E51-F684-5413-3907-FCC3B7313A8F}"/>
              </a:ext>
            </a:extLst>
          </p:cNvPr>
          <p:cNvSpPr txBox="1"/>
          <p:nvPr/>
        </p:nvSpPr>
        <p:spPr>
          <a:xfrm>
            <a:off x="539998" y="1219200"/>
            <a:ext cx="454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Ethernet</a:t>
            </a:r>
            <a:r>
              <a:rPr lang="en-US" dirty="0"/>
              <a:t>: Dominant wired LAN technology</a:t>
            </a:r>
          </a:p>
        </p:txBody>
      </p:sp>
      <p:pic>
        <p:nvPicPr>
          <p:cNvPr id="3074" name="Picture 2" descr="101 Series Ethernet: Back to Basics | Fluke Networks">
            <a:extLst>
              <a:ext uri="{FF2B5EF4-FFF2-40B4-BE49-F238E27FC236}">
                <a16:creationId xmlns:a16="http://schemas.microsoft.com/office/drawing/2014/main" id="{AD94116C-03B4-220D-508C-E0167FED0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752600"/>
            <a:ext cx="7696200" cy="154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B2F2B61-F64A-FE28-6B51-4659A4A48906}"/>
              </a:ext>
            </a:extLst>
          </p:cNvPr>
          <p:cNvSpPr txBox="1"/>
          <p:nvPr/>
        </p:nvSpPr>
        <p:spPr>
          <a:xfrm>
            <a:off x="2514600" y="1828800"/>
            <a:ext cx="1327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(mac addresses)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8CF9BF-D444-CD8F-F050-9504429DB258}"/>
              </a:ext>
            </a:extLst>
          </p:cNvPr>
          <p:cNvSpPr txBox="1"/>
          <p:nvPr/>
        </p:nvSpPr>
        <p:spPr>
          <a:xfrm>
            <a:off x="6477000" y="1828799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(error checking bits)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BC1D47-2049-947D-345F-5C648D8E226D}"/>
              </a:ext>
            </a:extLst>
          </p:cNvPr>
          <p:cNvSpPr txBox="1"/>
          <p:nvPr/>
        </p:nvSpPr>
        <p:spPr>
          <a:xfrm>
            <a:off x="5262145" y="1828798"/>
            <a:ext cx="1096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</a:t>
            </a:r>
            <a:r>
              <a:rPr lang="en-US" sz="1200" dirty="0" err="1"/>
              <a:t>ip</a:t>
            </a:r>
            <a:r>
              <a:rPr lang="en-US" sz="1200" dirty="0"/>
              <a:t> datagram)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3CA06A-0808-EE4A-582F-594C326A1BCF}"/>
              </a:ext>
            </a:extLst>
          </p:cNvPr>
          <p:cNvSpPr txBox="1"/>
          <p:nvPr/>
        </p:nvSpPr>
        <p:spPr>
          <a:xfrm>
            <a:off x="228600" y="1812008"/>
            <a:ext cx="13516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(synchronization)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E2C5C0-0317-F36D-0886-7DD7E249573A}"/>
              </a:ext>
            </a:extLst>
          </p:cNvPr>
          <p:cNvSpPr txBox="1"/>
          <p:nvPr/>
        </p:nvSpPr>
        <p:spPr>
          <a:xfrm>
            <a:off x="294690" y="3472394"/>
            <a:ext cx="53200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Ethernet switches will store and forward ethernet frames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Hosts have </a:t>
            </a:r>
            <a:r>
              <a:rPr lang="en-US" sz="1800" i="1" dirty="0"/>
              <a:t>dedicated</a:t>
            </a:r>
            <a:r>
              <a:rPr lang="en-US" sz="1800" dirty="0"/>
              <a:t>, direct connection to switch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Ethernet protocol used on each incoming link, </a:t>
            </a:r>
            <a:r>
              <a:rPr lang="en-US" sz="1800" b="1" dirty="0"/>
              <a:t>but no collisions between links</a:t>
            </a:r>
          </a:p>
          <a:p>
            <a:endParaRPr lang="en-US" dirty="0"/>
          </a:p>
        </p:txBody>
      </p:sp>
      <p:pic>
        <p:nvPicPr>
          <p:cNvPr id="22" name="Picture 2" descr="NETGEAR 5-Port Gigabit Ethernet Switch, Plug-and-Play (GS105NA) - GS105NA -  -">
            <a:extLst>
              <a:ext uri="{FF2B5EF4-FFF2-40B4-BE49-F238E27FC236}">
                <a16:creationId xmlns:a16="http://schemas.microsoft.com/office/drawing/2014/main" id="{DCB677DD-180F-3147-515A-0C67170BD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355162"/>
            <a:ext cx="1689762" cy="121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NETGEAR 5-Port Gigabit Ethernet Switch, Plug-and-Play (GS105NA) - GS105NA -  -">
            <a:extLst>
              <a:ext uri="{FF2B5EF4-FFF2-40B4-BE49-F238E27FC236}">
                <a16:creationId xmlns:a16="http://schemas.microsoft.com/office/drawing/2014/main" id="{8CCA8A2D-4E4C-6C5D-3A5C-D43238A92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400" y="2222910"/>
            <a:ext cx="1689762" cy="121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NETGEAR AC1200 Nighthawk WiFi 6 Cable Modem Router, C6230">
            <a:extLst>
              <a:ext uri="{FF2B5EF4-FFF2-40B4-BE49-F238E27FC236}">
                <a16:creationId xmlns:a16="http://schemas.microsoft.com/office/drawing/2014/main" id="{C46E3667-478B-C2EF-EF78-DF8C9BCB5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944" y="4191000"/>
            <a:ext cx="991496" cy="191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Computer Labs - Technology Services">
            <a:extLst>
              <a:ext uri="{FF2B5EF4-FFF2-40B4-BE49-F238E27FC236}">
                <a16:creationId xmlns:a16="http://schemas.microsoft.com/office/drawing/2014/main" id="{61454E8F-C1C4-53F6-534B-E753C47E6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31248"/>
            <a:ext cx="647827" cy="64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Computer Labs - Technology Services">
            <a:extLst>
              <a:ext uri="{FF2B5EF4-FFF2-40B4-BE49-F238E27FC236}">
                <a16:creationId xmlns:a16="http://schemas.microsoft.com/office/drawing/2014/main" id="{4901A321-04E0-D2B8-48DF-DF4CC590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773" y="424858"/>
            <a:ext cx="647827" cy="64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omputer Labs - Technology Services">
            <a:extLst>
              <a:ext uri="{FF2B5EF4-FFF2-40B4-BE49-F238E27FC236}">
                <a16:creationId xmlns:a16="http://schemas.microsoft.com/office/drawing/2014/main" id="{EFAF0AC1-8DC8-CCB0-DCE4-588CFA93C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3657600"/>
            <a:ext cx="647827" cy="64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Computer Labs - Technology Services">
            <a:extLst>
              <a:ext uri="{FF2B5EF4-FFF2-40B4-BE49-F238E27FC236}">
                <a16:creationId xmlns:a16="http://schemas.microsoft.com/office/drawing/2014/main" id="{FB685485-1EF7-0C6E-E071-5B2AD6DB5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5562" y="5486400"/>
            <a:ext cx="647827" cy="64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Computer Labs - Technology Services">
            <a:extLst>
              <a:ext uri="{FF2B5EF4-FFF2-40B4-BE49-F238E27FC236}">
                <a16:creationId xmlns:a16="http://schemas.microsoft.com/office/drawing/2014/main" id="{59EAC9E2-4780-A459-354E-DCEFE91F8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630" y="3099199"/>
            <a:ext cx="647827" cy="64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CD66780-4C93-3959-842A-71AA22B7DAC2}"/>
                  </a:ext>
                </a:extLst>
              </p14:cNvPr>
              <p14:cNvContentPartPr/>
              <p14:nvPr/>
            </p14:nvContentPartPr>
            <p14:xfrm>
              <a:off x="7554302" y="470182"/>
              <a:ext cx="1339200" cy="12463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CD66780-4C93-3959-842A-71AA22B7DAC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36302" y="452182"/>
                <a:ext cx="1374840" cy="12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D91AC9B-B0BC-9520-55BA-D5C3EA7152A3}"/>
                  </a:ext>
                </a:extLst>
              </p14:cNvPr>
              <p14:cNvContentPartPr/>
              <p14:nvPr/>
            </p14:nvContentPartPr>
            <p14:xfrm>
              <a:off x="9104462" y="1074982"/>
              <a:ext cx="1193040" cy="2280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D91AC9B-B0BC-9520-55BA-D5C3EA7152A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086467" y="1056982"/>
                <a:ext cx="1228669" cy="231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73AE3ED-DA8C-4297-825D-5CEEC8E7C906}"/>
                  </a:ext>
                </a:extLst>
              </p14:cNvPr>
              <p14:cNvContentPartPr/>
              <p14:nvPr/>
            </p14:nvContentPartPr>
            <p14:xfrm>
              <a:off x="9736262" y="864022"/>
              <a:ext cx="2003040" cy="7531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73AE3ED-DA8C-4297-825D-5CEEC8E7C90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718262" y="846022"/>
                <a:ext cx="2038680" cy="78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7290DF7-1404-E943-9983-F8205A1B9D15}"/>
                  </a:ext>
                </a:extLst>
              </p14:cNvPr>
              <p14:cNvContentPartPr/>
              <p14:nvPr/>
            </p14:nvContentPartPr>
            <p14:xfrm>
              <a:off x="9445742" y="2950942"/>
              <a:ext cx="1052640" cy="6958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7290DF7-1404-E943-9983-F8205A1B9D1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27742" y="2932951"/>
                <a:ext cx="1088280" cy="731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45539D5-DD5B-EAE2-0B6C-8A40C4EDC512}"/>
                  </a:ext>
                </a:extLst>
              </p14:cNvPr>
              <p14:cNvContentPartPr/>
              <p14:nvPr/>
            </p14:nvContentPartPr>
            <p14:xfrm>
              <a:off x="11094182" y="2919622"/>
              <a:ext cx="918720" cy="11739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45539D5-DD5B-EAE2-0B6C-8A40C4EDC51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076182" y="2901622"/>
                <a:ext cx="954360" cy="12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14EBD50-2172-5ACB-9F66-67AFF26E966A}"/>
                  </a:ext>
                </a:extLst>
              </p14:cNvPr>
              <p14:cNvContentPartPr/>
              <p14:nvPr/>
            </p14:nvContentPartPr>
            <p14:xfrm>
              <a:off x="9203102" y="2935462"/>
              <a:ext cx="1539000" cy="28846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14EBD50-2172-5ACB-9F66-67AFF26E966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185102" y="2917462"/>
                <a:ext cx="1574640" cy="29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11C6760D-B8F7-73AA-E3B3-84D3D8E36F49}"/>
                  </a:ext>
                </a:extLst>
              </p14:cNvPr>
              <p14:cNvContentPartPr/>
              <p14:nvPr/>
            </p14:nvContentPartPr>
            <p14:xfrm>
              <a:off x="10243142" y="2927182"/>
              <a:ext cx="662760" cy="25711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11C6760D-B8F7-73AA-E3B3-84D3D8E36F4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225142" y="2909182"/>
                <a:ext cx="698400" cy="260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144780C-51DB-DF75-BEB4-6C8488DB90EE}"/>
                  </a:ext>
                </a:extLst>
              </p14:cNvPr>
              <p14:cNvContentPartPr/>
              <p14:nvPr/>
            </p14:nvContentPartPr>
            <p14:xfrm>
              <a:off x="10277702" y="5474182"/>
              <a:ext cx="356040" cy="1339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144780C-51DB-DF75-BEB4-6C8488DB90E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259702" y="5456182"/>
                <a:ext cx="3916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D3FAB1E-A72C-B095-84A9-04B3279F1021}"/>
                  </a:ext>
                </a:extLst>
              </p14:cNvPr>
              <p14:cNvContentPartPr/>
              <p14:nvPr/>
            </p14:nvContentPartPr>
            <p14:xfrm>
              <a:off x="10780262" y="4944622"/>
              <a:ext cx="702000" cy="1152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D3FAB1E-A72C-B095-84A9-04B3279F102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762262" y="4926622"/>
                <a:ext cx="737640" cy="15084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5BB57573-CE4E-BBCF-FDC0-87A45B2C045B}"/>
              </a:ext>
            </a:extLst>
          </p:cNvPr>
          <p:cNvSpPr txBox="1"/>
          <p:nvPr/>
        </p:nvSpPr>
        <p:spPr>
          <a:xfrm>
            <a:off x="10837694" y="5035522"/>
            <a:ext cx="128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= ethernet cable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B55249-6A88-41EE-82D0-355EAC834C51}"/>
              </a:ext>
            </a:extLst>
          </p:cNvPr>
          <p:cNvSpPr txBox="1"/>
          <p:nvPr/>
        </p:nvSpPr>
        <p:spPr>
          <a:xfrm>
            <a:off x="308947" y="5277650"/>
            <a:ext cx="61024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Transparent: Hosts are not aware </a:t>
            </a:r>
          </a:p>
          <a:p>
            <a:r>
              <a:rPr lang="en-US" sz="1800" dirty="0"/>
              <a:t>    they are connected to a switch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/>
              <a:t>Plug and play; self-learning</a:t>
            </a:r>
          </a:p>
        </p:txBody>
      </p:sp>
    </p:spTree>
    <p:extLst>
      <p:ext uri="{BB962C8B-B14F-4D97-AF65-F5344CB8AC3E}">
        <p14:creationId xmlns:p14="http://schemas.microsoft.com/office/powerpoint/2010/main" val="30336383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51</a:t>
            </a:fld>
            <a:endParaRPr spc="-5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641AF1E1-8799-CCF7-3CCC-A95949D3DB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0647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Link Layer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4098" name="Picture 2" descr="What Is Simplex, Half-Duplex and Full-Duplex mode of communication? -  Tooabstractive">
            <a:extLst>
              <a:ext uri="{FF2B5EF4-FFF2-40B4-BE49-F238E27FC236}">
                <a16:creationId xmlns:a16="http://schemas.microsoft.com/office/drawing/2014/main" id="{F9FBBA16-1EF1-075B-55FE-E412ACE8B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371600"/>
            <a:ext cx="5572125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8114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52</a:t>
            </a:fld>
            <a:endParaRPr spc="-5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641AF1E1-8799-CCF7-3CCC-A95949D3DB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0647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Network Security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3FAEF2-AA9F-7228-8EA7-BEABC1A0D786}"/>
              </a:ext>
            </a:extLst>
          </p:cNvPr>
          <p:cNvSpPr txBox="1"/>
          <p:nvPr/>
        </p:nvSpPr>
        <p:spPr>
          <a:xfrm>
            <a:off x="609600" y="1600200"/>
            <a:ext cx="6400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Confidentiality-</a:t>
            </a:r>
            <a:r>
              <a:rPr lang="en-US" sz="2400" dirty="0"/>
              <a:t> Making sure that only the sender and receiver can read the message (encryption)</a:t>
            </a:r>
          </a:p>
          <a:p>
            <a:endParaRPr lang="en-US" sz="2400" dirty="0"/>
          </a:p>
          <a:p>
            <a:r>
              <a:rPr lang="en-US" sz="2400" b="1" dirty="0"/>
              <a:t>Authentication-</a:t>
            </a:r>
            <a:r>
              <a:rPr lang="en-US" sz="2400" dirty="0"/>
              <a:t> Making sure that you are communicating with the person you think you are (encryption + hashing)</a:t>
            </a:r>
          </a:p>
          <a:p>
            <a:endParaRPr lang="en-US" sz="2400" dirty="0"/>
          </a:p>
          <a:p>
            <a:r>
              <a:rPr lang="en-US" sz="2400" b="1" dirty="0"/>
              <a:t>Integrity-</a:t>
            </a:r>
            <a:r>
              <a:rPr lang="en-US" sz="2400" dirty="0"/>
              <a:t> Making sure the message does not get tampered with during transmission (hashing)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6EE95B-3549-DA4C-BE0A-8BC7CC7D02DD}"/>
              </a:ext>
            </a:extLst>
          </p:cNvPr>
          <p:cNvSpPr txBox="1"/>
          <p:nvPr/>
        </p:nvSpPr>
        <p:spPr>
          <a:xfrm>
            <a:off x="7467600" y="12192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On the final exam, you should know the definition of these three terms</a:t>
            </a:r>
          </a:p>
        </p:txBody>
      </p:sp>
    </p:spTree>
    <p:extLst>
      <p:ext uri="{BB962C8B-B14F-4D97-AF65-F5344CB8AC3E}">
        <p14:creationId xmlns:p14="http://schemas.microsoft.com/office/powerpoint/2010/main" val="2665623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53</a:t>
            </a:fld>
            <a:endParaRPr spc="-5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641AF1E1-8799-CCF7-3CCC-A95949D3DB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0647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Network Security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D60EA2-4BAD-3C81-2E87-E773F2862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62000"/>
            <a:ext cx="3838492" cy="21096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C7C13D-4255-85EA-6E74-3CB09D3A049A}"/>
              </a:ext>
            </a:extLst>
          </p:cNvPr>
          <p:cNvSpPr txBox="1"/>
          <p:nvPr/>
        </p:nvSpPr>
        <p:spPr>
          <a:xfrm>
            <a:off x="4397644" y="1152607"/>
            <a:ext cx="5029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Same key used for encrypting and decrypting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block ciphers (AES), we can encrypt an arbitrary size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Issue: How to securely share secret keys with each other?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48A23ED-052C-E5E1-FCD4-72B478B12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200400"/>
            <a:ext cx="5115072" cy="204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85855C-20C0-7A65-E77A-8ADAD8CC6F64}"/>
              </a:ext>
            </a:extLst>
          </p:cNvPr>
          <p:cNvSpPr txBox="1"/>
          <p:nvPr/>
        </p:nvSpPr>
        <p:spPr>
          <a:xfrm>
            <a:off x="5105400" y="3521150"/>
            <a:ext cx="7086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keys: Public Key (a lock), and a price key  (the key)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Public key is used to encrypt. Private key used to decrypt message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math, we can securely send messages over an unsecure channel without sharing any sensitive information (Diffie Hellman)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Issue: We can not encrypt stuff bigger than our key (2048 bits)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285BAE-0F8C-D424-A479-3058203B3159}"/>
              </a:ext>
            </a:extLst>
          </p:cNvPr>
          <p:cNvSpPr txBox="1"/>
          <p:nvPr/>
        </p:nvSpPr>
        <p:spPr>
          <a:xfrm>
            <a:off x="304800" y="5497457"/>
            <a:ext cx="787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Often times, symmetric and asymmetric cryptography are used </a:t>
            </a:r>
            <a:r>
              <a:rPr lang="en-US" b="1" dirty="0"/>
              <a:t>together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3A9233-9FBA-17E1-A8F3-F7A260C7D706}"/>
              </a:ext>
            </a:extLst>
          </p:cNvPr>
          <p:cNvSpPr txBox="1"/>
          <p:nvPr/>
        </p:nvSpPr>
        <p:spPr>
          <a:xfrm>
            <a:off x="228600" y="5866789"/>
            <a:ext cx="5083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(use RSA to send the key for symmetric crypto!)</a:t>
            </a:r>
          </a:p>
        </p:txBody>
      </p:sp>
      <p:pic>
        <p:nvPicPr>
          <p:cNvPr id="5122" name="Picture 2" descr="Diffie–Hellman key exchange - Wikipedia">
            <a:extLst>
              <a:ext uri="{FF2B5EF4-FFF2-40B4-BE49-F238E27FC236}">
                <a16:creationId xmlns:a16="http://schemas.microsoft.com/office/drawing/2014/main" id="{27AB0830-D6C8-06A1-7C30-76EA8D870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210509"/>
            <a:ext cx="2036283" cy="305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8B0BE3-BA28-4316-6EDD-72B19CC5520D}"/>
              </a:ext>
            </a:extLst>
          </p:cNvPr>
          <p:cNvSpPr txBox="1"/>
          <p:nvPr/>
        </p:nvSpPr>
        <p:spPr>
          <a:xfrm>
            <a:off x="4781910" y="64895"/>
            <a:ext cx="426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On the final exam, you should know the differences and limitations between </a:t>
            </a:r>
            <a:r>
              <a:rPr lang="en-US" b="1" dirty="0" err="1">
                <a:solidFill>
                  <a:srgbClr val="FF0000"/>
                </a:solidFill>
              </a:rPr>
              <a:t>SCrypto</a:t>
            </a:r>
            <a:r>
              <a:rPr lang="en-US" b="1" dirty="0">
                <a:solidFill>
                  <a:srgbClr val="FF0000"/>
                </a:solidFill>
              </a:rPr>
              <a:t>, and </a:t>
            </a:r>
            <a:r>
              <a:rPr lang="en-US" b="1" dirty="0" err="1">
                <a:solidFill>
                  <a:srgbClr val="FF0000"/>
                </a:solidFill>
              </a:rPr>
              <a:t>ACrypto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5415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54</a:t>
            </a:fld>
            <a:endParaRPr spc="-5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641AF1E1-8799-CCF7-3CCC-A95949D3DB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0647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Network Security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434479-2DAB-C3F6-AE59-4FC7D671C7FE}"/>
              </a:ext>
            </a:extLst>
          </p:cNvPr>
          <p:cNvSpPr txBox="1"/>
          <p:nvPr/>
        </p:nvSpPr>
        <p:spPr>
          <a:xfrm>
            <a:off x="381000" y="990600"/>
            <a:ext cx="44196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Append a message with a shared secret (m + 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Compute hash of (</a:t>
            </a:r>
            <a:r>
              <a:rPr lang="en-US" sz="2000" dirty="0" err="1"/>
              <a:t>m+s</a:t>
            </a:r>
            <a:r>
              <a:rPr lang="en-US" sz="2000" dirty="0"/>
              <a:t>)  </a:t>
            </a:r>
            <a:r>
              <a:rPr lang="en-US" sz="2000" dirty="0">
                <a:sym typeface="Wingdings" panose="05000000000000000000" pitchFamily="2" charset="2"/>
              </a:rPr>
              <a:t> H(</a:t>
            </a:r>
            <a:r>
              <a:rPr lang="en-US" sz="2000" dirty="0" err="1">
                <a:sym typeface="Wingdings" panose="05000000000000000000" pitchFamily="2" charset="2"/>
              </a:rPr>
              <a:t>m+s</a:t>
            </a:r>
            <a:r>
              <a:rPr lang="en-US" sz="2000" dirty="0">
                <a:sym typeface="Wingdings" panose="05000000000000000000" pitchFamily="2" charset="2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ym typeface="Wingdings" panose="05000000000000000000" pitchFamily="2" charset="2"/>
              </a:rPr>
              <a:t>Send H(</a:t>
            </a:r>
            <a:r>
              <a:rPr lang="en-US" sz="2000" dirty="0" err="1">
                <a:sym typeface="Wingdings" panose="05000000000000000000" pitchFamily="2" charset="2"/>
              </a:rPr>
              <a:t>m+s</a:t>
            </a:r>
            <a:r>
              <a:rPr lang="en-US" sz="2000" dirty="0">
                <a:sym typeface="Wingdings" panose="05000000000000000000" pitchFamily="2" charset="2"/>
              </a:rPr>
              <a:t>) with message 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ym typeface="Wingdings" panose="05000000000000000000" pitchFamily="2" charset="2"/>
              </a:rPr>
              <a:t>Sender sends: ( H(</a:t>
            </a:r>
            <a:r>
              <a:rPr lang="en-US" sz="2000" b="1" dirty="0" err="1">
                <a:sym typeface="Wingdings" panose="05000000000000000000" pitchFamily="2" charset="2"/>
              </a:rPr>
              <a:t>m+s</a:t>
            </a:r>
            <a:r>
              <a:rPr lang="en-US" sz="2000" b="1" dirty="0">
                <a:sym typeface="Wingdings" panose="05000000000000000000" pitchFamily="2" charset="2"/>
              </a:rPr>
              <a:t>), m)</a:t>
            </a:r>
          </a:p>
          <a:p>
            <a:endParaRPr lang="en-US" sz="2000" dirty="0">
              <a:sym typeface="Wingdings" panose="05000000000000000000" pitchFamily="2" charset="2"/>
            </a:endParaRPr>
          </a:p>
          <a:p>
            <a:endParaRPr lang="en-US" sz="2000" dirty="0">
              <a:sym typeface="Wingdings" panose="05000000000000000000" pitchFamily="2" charset="2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ym typeface="Wingdings" panose="05000000000000000000" pitchFamily="2" charset="2"/>
              </a:rPr>
              <a:t>Receiver gets </a:t>
            </a:r>
            <a:r>
              <a:rPr lang="en-US" sz="2000" b="1" dirty="0">
                <a:sym typeface="Wingdings" panose="05000000000000000000" pitchFamily="2" charset="2"/>
              </a:rPr>
              <a:t>( H(</a:t>
            </a:r>
            <a:r>
              <a:rPr lang="en-US" sz="2000" b="1" dirty="0" err="1">
                <a:sym typeface="Wingdings" panose="05000000000000000000" pitchFamily="2" charset="2"/>
              </a:rPr>
              <a:t>m+s</a:t>
            </a:r>
            <a:r>
              <a:rPr lang="en-US" sz="2000" b="1" dirty="0">
                <a:sym typeface="Wingdings" panose="05000000000000000000" pitchFamily="2" charset="2"/>
              </a:rPr>
              <a:t>), m)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ym typeface="Wingdings" panose="05000000000000000000" pitchFamily="2" charset="2"/>
              </a:rPr>
              <a:t>Append m with shared secret s (m + 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ym typeface="Wingdings" panose="05000000000000000000" pitchFamily="2" charset="2"/>
              </a:rPr>
              <a:t>Compute H(</a:t>
            </a:r>
            <a:r>
              <a:rPr lang="en-US" sz="2000" dirty="0" err="1">
                <a:sym typeface="Wingdings" panose="05000000000000000000" pitchFamily="2" charset="2"/>
              </a:rPr>
              <a:t>m+s</a:t>
            </a:r>
            <a:r>
              <a:rPr lang="en-US" sz="2000" dirty="0">
                <a:sym typeface="Wingdings" panose="05000000000000000000" pitchFamily="2" charset="2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ym typeface="Wingdings" panose="05000000000000000000" pitchFamily="2" charset="2"/>
              </a:rPr>
              <a:t>The value receiver computed should match the H(</a:t>
            </a:r>
            <a:r>
              <a:rPr lang="en-US" sz="2000" dirty="0" err="1">
                <a:sym typeface="Wingdings" panose="05000000000000000000" pitchFamily="2" charset="2"/>
              </a:rPr>
              <a:t>m+s</a:t>
            </a:r>
            <a:r>
              <a:rPr lang="en-US" sz="2000" dirty="0">
                <a:sym typeface="Wingdings" panose="05000000000000000000" pitchFamily="2" charset="2"/>
              </a:rPr>
              <a:t>) he received</a:t>
            </a:r>
          </a:p>
          <a:p>
            <a:endParaRPr lang="en-US" sz="2000" dirty="0">
              <a:sym typeface="Wingdings" panose="05000000000000000000" pitchFamily="2" charset="2"/>
            </a:endParaRP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D4F768-BAE1-1CA9-12C7-9C4701A7F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037" y="1776412"/>
            <a:ext cx="6562676" cy="3000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4932D1-D6E2-BF84-CD40-A976E9F11AD9}"/>
              </a:ext>
            </a:extLst>
          </p:cNvPr>
          <p:cNvSpPr txBox="1"/>
          <p:nvPr/>
        </p:nvSpPr>
        <p:spPr>
          <a:xfrm>
            <a:off x="6248400" y="5562600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encryption required!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90DE94-AFD1-7935-BF3E-A27C1FE441CC}"/>
              </a:ext>
            </a:extLst>
          </p:cNvPr>
          <p:cNvSpPr txBox="1"/>
          <p:nvPr/>
        </p:nvSpPr>
        <p:spPr>
          <a:xfrm>
            <a:off x="6858000" y="1220796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Used for </a:t>
            </a:r>
            <a:r>
              <a:rPr lang="en-US" b="1" dirty="0"/>
              <a:t>message integrity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837219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55</a:t>
            </a:fld>
            <a:endParaRPr spc="-5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641AF1E1-8799-CCF7-3CCC-A95949D3DB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0647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Network Security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A77989-5E39-AB03-4AF4-C48405AAEEE2}"/>
              </a:ext>
            </a:extLst>
          </p:cNvPr>
          <p:cNvSpPr txBox="1"/>
          <p:nvPr/>
        </p:nvSpPr>
        <p:spPr>
          <a:xfrm>
            <a:off x="533400" y="1371600"/>
            <a:ext cx="9747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Bob encrypts his hashed message using his </a:t>
            </a:r>
            <a:r>
              <a:rPr lang="en-US" b="1" dirty="0"/>
              <a:t>private key</a:t>
            </a:r>
            <a:r>
              <a:rPr lang="en-US" dirty="0"/>
              <a:t>, and sends the signed hash, along with message to Alice. Alice decrypts using his </a:t>
            </a:r>
            <a:r>
              <a:rPr lang="en-US" b="1" dirty="0"/>
              <a:t>public key</a:t>
            </a:r>
            <a:r>
              <a:rPr lang="en-US" dirty="0"/>
              <a:t> and verifies that the hashes match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749916-5FBF-6DD0-063B-1FC50D893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228539"/>
            <a:ext cx="5651091" cy="36244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CB150E-6C68-140A-BE17-FB08B0785025}"/>
              </a:ext>
            </a:extLst>
          </p:cNvPr>
          <p:cNvSpPr txBox="1"/>
          <p:nvPr/>
        </p:nvSpPr>
        <p:spPr>
          <a:xfrm>
            <a:off x="1295400" y="2158795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Sending a digital Signature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C87EF93-7E78-736F-D8A0-E0C9468B1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111" y="2217583"/>
            <a:ext cx="4834089" cy="36563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8C97DF6-23DE-25FD-2880-B060127BFE06}"/>
                  </a:ext>
                </a:extLst>
              </p14:cNvPr>
              <p14:cNvContentPartPr/>
              <p14:nvPr/>
            </p14:nvContentPartPr>
            <p14:xfrm>
              <a:off x="946603" y="2735213"/>
              <a:ext cx="6060240" cy="32706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8C97DF6-23DE-25FD-2880-B060127BFE0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7603" y="2726212"/>
                <a:ext cx="6077880" cy="3288242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86F9C86-F1E8-106A-EB8E-DC0A8C1CDBA6}"/>
              </a:ext>
            </a:extLst>
          </p:cNvPr>
          <p:cNvSpPr txBox="1"/>
          <p:nvPr/>
        </p:nvSpPr>
        <p:spPr>
          <a:xfrm>
            <a:off x="9234812" y="2085668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Verifying a digital signature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555F02-A023-8AD4-0A0C-12630FC89ED2}"/>
              </a:ext>
            </a:extLst>
          </p:cNvPr>
          <p:cNvSpPr txBox="1"/>
          <p:nvPr/>
        </p:nvSpPr>
        <p:spPr>
          <a:xfrm>
            <a:off x="533400" y="917046"/>
            <a:ext cx="7507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Digital Signatures </a:t>
            </a:r>
            <a:r>
              <a:rPr lang="en-US" dirty="0"/>
              <a:t>used both hashing and encryption for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2516012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56</a:t>
            </a:fld>
            <a:endParaRPr spc="-5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641AF1E1-8799-CCF7-3CCC-A95949D3DB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0647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Network Security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4CA39B-2167-8607-03A8-70286471112B}"/>
              </a:ext>
            </a:extLst>
          </p:cNvPr>
          <p:cNvSpPr txBox="1"/>
          <p:nvPr/>
        </p:nvSpPr>
        <p:spPr>
          <a:xfrm>
            <a:off x="1447800" y="838200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Symmetric Crypto, Asymmetric Crypto, and Hashing all work together to send secure, authentic messages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5BC922-94F4-9D3A-5D2B-F86F75CF7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362200"/>
            <a:ext cx="7575855" cy="32599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8917450-8803-0CC4-6C70-C5821F17159D}"/>
                  </a:ext>
                </a:extLst>
              </p14:cNvPr>
              <p14:cNvContentPartPr/>
              <p14:nvPr/>
            </p14:nvContentPartPr>
            <p14:xfrm>
              <a:off x="640843" y="2121754"/>
              <a:ext cx="3615120" cy="865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8917450-8803-0CC4-6C70-C5821F17159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1843" y="2112754"/>
                <a:ext cx="3632760" cy="88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29132EF-CC14-37CA-6D70-D60030196B81}"/>
                  </a:ext>
                </a:extLst>
              </p14:cNvPr>
              <p14:cNvContentPartPr/>
              <p14:nvPr/>
            </p14:nvContentPartPr>
            <p14:xfrm>
              <a:off x="4549723" y="3170434"/>
              <a:ext cx="1482120" cy="723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29132EF-CC14-37CA-6D70-D60030196B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40723" y="3161434"/>
                <a:ext cx="1499760" cy="74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A18BC8A-117D-1E67-4552-D583F3D9E6AC}"/>
                  </a:ext>
                </a:extLst>
              </p14:cNvPr>
              <p14:cNvContentPartPr/>
              <p14:nvPr/>
            </p14:nvContentPartPr>
            <p14:xfrm>
              <a:off x="4024843" y="4905994"/>
              <a:ext cx="2043000" cy="800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A18BC8A-117D-1E67-4552-D583F3D9E6A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15843" y="4896994"/>
                <a:ext cx="2060640" cy="81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DE4497C-A03D-D259-72CA-38C818AA204B}"/>
                  </a:ext>
                </a:extLst>
              </p14:cNvPr>
              <p14:cNvContentPartPr/>
              <p14:nvPr/>
            </p14:nvContentPartPr>
            <p14:xfrm>
              <a:off x="4109803" y="863554"/>
              <a:ext cx="17640" cy="285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DE4497C-A03D-D259-72CA-38C818AA204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00803" y="854554"/>
                <a:ext cx="3528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33215CE-B5EC-F3A6-1465-F6E0654D4414}"/>
                  </a:ext>
                </a:extLst>
              </p14:cNvPr>
              <p14:cNvContentPartPr/>
              <p14:nvPr/>
            </p14:nvContentPartPr>
            <p14:xfrm>
              <a:off x="4082803" y="796594"/>
              <a:ext cx="2679480" cy="4964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33215CE-B5EC-F3A6-1465-F6E0654D441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73803" y="787594"/>
                <a:ext cx="2697120" cy="51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4906C10-D24B-AD65-4F5B-2237AFE318F0}"/>
                  </a:ext>
                </a:extLst>
              </p14:cNvPr>
              <p14:cNvContentPartPr/>
              <p14:nvPr/>
            </p14:nvContentPartPr>
            <p14:xfrm>
              <a:off x="1447243" y="868954"/>
              <a:ext cx="2557080" cy="4093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4906C10-D24B-AD65-4F5B-2237AFE318F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38243" y="859962"/>
                <a:ext cx="2574720" cy="426944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BC872BEA-49D9-BA6E-21F1-895EE28DCC05}"/>
              </a:ext>
            </a:extLst>
          </p:cNvPr>
          <p:cNvGrpSpPr/>
          <p:nvPr/>
        </p:nvGrpSpPr>
        <p:grpSpPr>
          <a:xfrm>
            <a:off x="7431163" y="880114"/>
            <a:ext cx="1218600" cy="396360"/>
            <a:chOff x="7431163" y="880114"/>
            <a:chExt cx="1218600" cy="39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41FB982-464F-D58E-331A-0FD107758261}"/>
                    </a:ext>
                  </a:extLst>
                </p14:cNvPr>
                <p14:cNvContentPartPr/>
                <p14:nvPr/>
              </p14:nvContentPartPr>
              <p14:xfrm>
                <a:off x="7465723" y="930874"/>
                <a:ext cx="360" cy="268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1467AD9-79EC-901F-1273-350207D94B5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456723" y="921874"/>
                  <a:ext cx="1800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0CB070F-55B7-78C4-4429-918765737FFD}"/>
                    </a:ext>
                  </a:extLst>
                </p14:cNvPr>
                <p14:cNvContentPartPr/>
                <p14:nvPr/>
              </p14:nvContentPartPr>
              <p14:xfrm>
                <a:off x="7431163" y="880114"/>
                <a:ext cx="1218600" cy="396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C24DFC3-06E4-5E0E-B8FB-C14890DEDA2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422163" y="871474"/>
                  <a:ext cx="1236240" cy="414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388383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57</a:t>
            </a:fld>
            <a:endParaRPr spc="-5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641AF1E1-8799-CCF7-3CCC-A95949D3DB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0647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Network Security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70B466-1986-6302-D307-23BF74230DC4}"/>
              </a:ext>
            </a:extLst>
          </p:cNvPr>
          <p:cNvSpPr txBox="1"/>
          <p:nvPr/>
        </p:nvSpPr>
        <p:spPr>
          <a:xfrm>
            <a:off x="457200" y="1447800"/>
            <a:ext cx="79110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b="1" dirty="0"/>
              <a:t>Transport Layer Security (TLS</a:t>
            </a:r>
            <a:r>
              <a:rPr lang="en-US" sz="2000" dirty="0"/>
              <a:t>) is a protocol used to provide communication security over a TCP connection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This exists somewhere between the application layer and transport layer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BC50B-1724-1378-A0C9-6CAD93261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3225" y="762000"/>
            <a:ext cx="3316888" cy="17811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CE9502-5353-C73C-E23E-B03A6157ADD3}"/>
              </a:ext>
            </a:extLst>
          </p:cNvPr>
          <p:cNvSpPr txBox="1"/>
          <p:nvPr/>
        </p:nvSpPr>
        <p:spPr>
          <a:xfrm>
            <a:off x="533400" y="3053000"/>
            <a:ext cx="8550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TLS will always be running if you are doing web communication with http</a:t>
            </a:r>
            <a:r>
              <a:rPr lang="en-US" sz="2000" b="1" dirty="0"/>
              <a:t>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C07D06-0912-3A09-272F-500AD669FFB2}"/>
              </a:ext>
            </a:extLst>
          </p:cNvPr>
          <p:cNvSpPr txBox="1"/>
          <p:nvPr/>
        </p:nvSpPr>
        <p:spPr>
          <a:xfrm>
            <a:off x="1143000" y="3886200"/>
            <a:ext cx="4564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 = Hypertext Transfer Protocol </a:t>
            </a:r>
            <a:r>
              <a:rPr lang="en-US" b="1" i="1" dirty="0"/>
              <a:t>Secure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D5B827-DDB3-14E0-6028-9A00B36328D1}"/>
              </a:ext>
            </a:extLst>
          </p:cNvPr>
          <p:cNvSpPr txBox="1"/>
          <p:nvPr/>
        </p:nvSpPr>
        <p:spPr>
          <a:xfrm>
            <a:off x="485127" y="4688622"/>
            <a:ext cx="10443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HTTPS/TLS </a:t>
            </a:r>
            <a:r>
              <a:rPr lang="en-US" dirty="0"/>
              <a:t>will handle all the encryption, key generation, certificate checking, authentication for you!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CB2FCA8-8FC2-476A-C5AB-3CC325652B95}"/>
              </a:ext>
            </a:extLst>
          </p:cNvPr>
          <p:cNvSpPr/>
          <p:nvPr/>
        </p:nvSpPr>
        <p:spPr>
          <a:xfrm rot="501616">
            <a:off x="10026293" y="2857805"/>
            <a:ext cx="1084694" cy="6858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Port 443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D6A8F07-CB63-BD17-AAB4-F37071F4E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105400"/>
            <a:ext cx="6781800" cy="114447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A88F321-42B5-C04D-9F3E-D9FEABEE15C1}"/>
              </a:ext>
            </a:extLst>
          </p:cNvPr>
          <p:cNvSpPr txBox="1"/>
          <p:nvPr/>
        </p:nvSpPr>
        <p:spPr>
          <a:xfrm>
            <a:off x="9372600" y="601980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UDP does not use TLS</a:t>
            </a:r>
          </a:p>
        </p:txBody>
      </p:sp>
    </p:spTree>
    <p:extLst>
      <p:ext uri="{BB962C8B-B14F-4D97-AF65-F5344CB8AC3E}">
        <p14:creationId xmlns:p14="http://schemas.microsoft.com/office/powerpoint/2010/main" val="33148495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58</a:t>
            </a:fld>
            <a:endParaRPr spc="-5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641AF1E1-8799-CCF7-3CCC-A95949D3DB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0647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Network Security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AB1252-CED0-B5A6-4AD3-6A3D7B159E55}"/>
              </a:ext>
            </a:extLst>
          </p:cNvPr>
          <p:cNvSpPr txBox="1"/>
          <p:nvPr/>
        </p:nvSpPr>
        <p:spPr>
          <a:xfrm>
            <a:off x="5029200" y="609600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Endpoint Security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97AFA0-B5DA-3C57-0309-40CE66CA485E}"/>
              </a:ext>
            </a:extLst>
          </p:cNvPr>
          <p:cNvSpPr txBox="1"/>
          <p:nvPr/>
        </p:nvSpPr>
        <p:spPr>
          <a:xfrm>
            <a:off x="457200" y="1524000"/>
            <a:ext cx="426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</a:t>
            </a:r>
            <a:r>
              <a:rPr lang="en-US" sz="1600" b="1" dirty="0"/>
              <a:t>firewall</a:t>
            </a:r>
            <a:r>
              <a:rPr lang="en-US" sz="1600" dirty="0"/>
              <a:t> is a combination of hardware and software that isolates an organizations internal network form the internet at large, allowing some packets to pass, and blocking others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5E742B-0EA2-97F4-045B-286F8FC7C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15" y="2879727"/>
            <a:ext cx="5257800" cy="25713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3B5D75-B848-0071-965F-AF8312653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4953000"/>
            <a:ext cx="1994258" cy="1447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649D20-68EC-C958-6F0C-A586D4A28D4E}"/>
              </a:ext>
            </a:extLst>
          </p:cNvPr>
          <p:cNvSpPr txBox="1"/>
          <p:nvPr/>
        </p:nvSpPr>
        <p:spPr>
          <a:xfrm>
            <a:off x="6637275" y="3276600"/>
            <a:ext cx="4853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</a:t>
            </a:r>
            <a:r>
              <a:rPr lang="en-US" b="1" dirty="0"/>
              <a:t>intrusion detection system (IDS) </a:t>
            </a:r>
            <a:r>
              <a:rPr lang="en-US" dirty="0"/>
              <a:t>will generate an alert when potentially malicious traffic is observed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C1A542-3CA0-9F1F-7902-01C96E823AAB}"/>
              </a:ext>
            </a:extLst>
          </p:cNvPr>
          <p:cNvSpPr txBox="1"/>
          <p:nvPr/>
        </p:nvSpPr>
        <p:spPr>
          <a:xfrm>
            <a:off x="5504529" y="1556908"/>
            <a:ext cx="39390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</a:t>
            </a:r>
            <a:r>
              <a:rPr lang="en-US" b="1" dirty="0"/>
              <a:t>intrusion prevention system (IPS)</a:t>
            </a:r>
            <a:r>
              <a:rPr lang="en-US" dirty="0"/>
              <a:t> filters out suspicious traffic, </a:t>
            </a:r>
            <a:r>
              <a:rPr lang="en-US" b="1" dirty="0"/>
              <a:t>prior </a:t>
            </a:r>
            <a:r>
              <a:rPr lang="en-US" dirty="0"/>
              <a:t>to traffic arriving to network 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882AA61-BAE1-D92F-0086-7D66847BFEEC}"/>
                  </a:ext>
                </a:extLst>
              </p14:cNvPr>
              <p14:cNvContentPartPr/>
              <p14:nvPr/>
            </p14:nvContentPartPr>
            <p14:xfrm>
              <a:off x="4532778" y="1556908"/>
              <a:ext cx="835200" cy="10227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882AA61-BAE1-D92F-0086-7D66847BFEE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24138" y="1547908"/>
                <a:ext cx="852840" cy="104040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387A0B2E-EFB5-22B3-CDDF-E3F9E9FB0D42}"/>
              </a:ext>
            </a:extLst>
          </p:cNvPr>
          <p:cNvSpPr txBox="1"/>
          <p:nvPr/>
        </p:nvSpPr>
        <p:spPr>
          <a:xfrm>
            <a:off x="1090269" y="2582251"/>
            <a:ext cx="21643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(Looks at packet information)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E380E2-FF0E-172B-5206-9810D6EB95BE}"/>
              </a:ext>
            </a:extLst>
          </p:cNvPr>
          <p:cNvSpPr txBox="1"/>
          <p:nvPr/>
        </p:nvSpPr>
        <p:spPr>
          <a:xfrm>
            <a:off x="6230817" y="2441168"/>
            <a:ext cx="36054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(Looks at packet information and other signatures)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097E6F-1248-9CE3-9DF8-2F0CA70FADEB}"/>
              </a:ext>
            </a:extLst>
          </p:cNvPr>
          <p:cNvSpPr txBox="1"/>
          <p:nvPr/>
        </p:nvSpPr>
        <p:spPr>
          <a:xfrm>
            <a:off x="6637275" y="4955583"/>
            <a:ext cx="40062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Types of Endpoint Intrusion Systems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Signature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Anomaly-Based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9261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59</a:t>
            </a:fld>
            <a:endParaRPr spc="-5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641AF1E1-8799-CCF7-3CCC-A95949D3DB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52400" y="-76200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OSI MODEL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F2A3AE-A180-72CC-6F76-83D0567E10F9}"/>
              </a:ext>
            </a:extLst>
          </p:cNvPr>
          <p:cNvSpPr txBox="1"/>
          <p:nvPr/>
        </p:nvSpPr>
        <p:spPr>
          <a:xfrm>
            <a:off x="152400" y="9906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69635B-5524-5EAF-6BBE-7CFC4A873932}"/>
              </a:ext>
            </a:extLst>
          </p:cNvPr>
          <p:cNvSpPr/>
          <p:nvPr/>
        </p:nvSpPr>
        <p:spPr>
          <a:xfrm>
            <a:off x="76200" y="609600"/>
            <a:ext cx="3276600" cy="688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Application Layer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650BB0-FFD1-B340-BCB8-1BD37843687C}"/>
              </a:ext>
            </a:extLst>
          </p:cNvPr>
          <p:cNvSpPr txBox="1"/>
          <p:nvPr/>
        </p:nvSpPr>
        <p:spPr>
          <a:xfrm>
            <a:off x="3657600" y="599787"/>
            <a:ext cx="58673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Provides protocols for sending and receiving data between services and web applications (HTTP)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6963B1-D26D-211B-5197-07BB92EFB914}"/>
              </a:ext>
            </a:extLst>
          </p:cNvPr>
          <p:cNvSpPr txBox="1"/>
          <p:nvPr/>
        </p:nvSpPr>
        <p:spPr>
          <a:xfrm>
            <a:off x="10591800" y="76894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Messages</a:t>
            </a:r>
          </a:p>
        </p:txBody>
      </p:sp>
    </p:spTree>
    <p:extLst>
      <p:ext uri="{BB962C8B-B14F-4D97-AF65-F5344CB8AC3E}">
        <p14:creationId xmlns:p14="http://schemas.microsoft.com/office/powerpoint/2010/main" val="728857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>
                <a:latin typeface="Arial"/>
                <a:cs typeface="Arial"/>
              </a:rPr>
              <a:t>Internet Structure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6</a:t>
            </a:fld>
            <a:endParaRPr spc="-5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885A19-9B33-390D-DEA5-DFC316E5C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09600"/>
            <a:ext cx="5713068" cy="57132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22B3A7-7EF6-47F7-1B45-D0452ADFCEAC}"/>
              </a:ext>
            </a:extLst>
          </p:cNvPr>
          <p:cNvSpPr txBox="1"/>
          <p:nvPr/>
        </p:nvSpPr>
        <p:spPr>
          <a:xfrm>
            <a:off x="6172200" y="499496"/>
            <a:ext cx="5791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Devices that are connected to  network are called </a:t>
            </a:r>
            <a:r>
              <a:rPr lang="en-US" sz="2000" b="1" dirty="0">
                <a:solidFill>
                  <a:srgbClr val="FF0000"/>
                </a:solidFill>
              </a:rPr>
              <a:t>hosts</a:t>
            </a:r>
            <a:r>
              <a:rPr lang="en-US" sz="2000" b="1" dirty="0"/>
              <a:t> </a:t>
            </a:r>
            <a:r>
              <a:rPr lang="en-US" sz="2000" dirty="0"/>
              <a:t>or </a:t>
            </a:r>
            <a:r>
              <a:rPr lang="en-US" sz="2000" b="1" dirty="0">
                <a:solidFill>
                  <a:srgbClr val="FF0000"/>
                </a:solidFill>
              </a:rPr>
              <a:t>end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Two types: </a:t>
            </a:r>
            <a:r>
              <a:rPr lang="en-US" sz="2000" b="1" dirty="0">
                <a:solidFill>
                  <a:srgbClr val="FF0000"/>
                </a:solidFill>
              </a:rPr>
              <a:t>Clients</a:t>
            </a:r>
            <a:r>
              <a:rPr lang="en-US" sz="2000" b="1" dirty="0">
                <a:solidFill>
                  <a:schemeClr val="tx1"/>
                </a:solidFill>
              </a:rPr>
              <a:t> and </a:t>
            </a:r>
            <a:r>
              <a:rPr lang="en-US" sz="2000" b="1" dirty="0">
                <a:solidFill>
                  <a:srgbClr val="FF0000"/>
                </a:solidFill>
              </a:rPr>
              <a:t>Servers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FAD761-3C51-1B65-E146-0CF779738BF2}"/>
              </a:ext>
            </a:extLst>
          </p:cNvPr>
          <p:cNvSpPr txBox="1"/>
          <p:nvPr/>
        </p:nvSpPr>
        <p:spPr>
          <a:xfrm>
            <a:off x="6172200" y="1905000"/>
            <a:ext cx="56232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End systems are connected together by a network of </a:t>
            </a:r>
            <a:r>
              <a:rPr lang="en-US" sz="2000" b="1" dirty="0">
                <a:solidFill>
                  <a:schemeClr val="accent6"/>
                </a:solidFill>
              </a:rPr>
              <a:t>communication links </a:t>
            </a:r>
            <a:r>
              <a:rPr lang="en-US" sz="2000" dirty="0"/>
              <a:t>and </a:t>
            </a:r>
            <a:r>
              <a:rPr lang="en-US" sz="2000" b="1" dirty="0">
                <a:solidFill>
                  <a:srgbClr val="00B0F0"/>
                </a:solidFill>
              </a:rPr>
              <a:t>packet switches/routers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B0B8CF-C93D-4CF3-CB86-762D5DE9917D}"/>
              </a:ext>
            </a:extLst>
          </p:cNvPr>
          <p:cNvSpPr txBox="1"/>
          <p:nvPr/>
        </p:nvSpPr>
        <p:spPr>
          <a:xfrm>
            <a:off x="6250334" y="3310504"/>
            <a:ext cx="4861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</a:t>
            </a:r>
            <a:r>
              <a:rPr lang="en-US" sz="2000" b="1" dirty="0">
                <a:solidFill>
                  <a:schemeClr val="accent4"/>
                </a:solidFill>
              </a:rPr>
              <a:t>network edge </a:t>
            </a:r>
            <a:r>
              <a:rPr lang="en-US" sz="2000" dirty="0"/>
              <a:t>consists of end systems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A06AB3-126D-B48A-2469-9387D5C1EEAF}"/>
              </a:ext>
            </a:extLst>
          </p:cNvPr>
          <p:cNvSpPr txBox="1"/>
          <p:nvPr/>
        </p:nvSpPr>
        <p:spPr>
          <a:xfrm>
            <a:off x="6250334" y="4343400"/>
            <a:ext cx="48611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</a:t>
            </a:r>
            <a:r>
              <a:rPr lang="en-US" sz="2000" b="1" dirty="0">
                <a:solidFill>
                  <a:schemeClr val="accent3"/>
                </a:solidFill>
              </a:rPr>
              <a:t>network core </a:t>
            </a:r>
            <a:r>
              <a:rPr lang="en-US" sz="2000" dirty="0"/>
              <a:t>consists routers and other packet switches (usually owned by an ISP)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F9B418D-CD88-7D76-E415-7DCE92898E1C}"/>
              </a:ext>
            </a:extLst>
          </p:cNvPr>
          <p:cNvGrpSpPr/>
          <p:nvPr/>
        </p:nvGrpSpPr>
        <p:grpSpPr>
          <a:xfrm>
            <a:off x="1603654" y="3470412"/>
            <a:ext cx="1195560" cy="644400"/>
            <a:chOff x="1603654" y="3470412"/>
            <a:chExt cx="1195560" cy="64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867A1F1-06AE-0964-A0B0-76630504B079}"/>
                    </a:ext>
                  </a:extLst>
                </p14:cNvPr>
                <p14:cNvContentPartPr/>
                <p14:nvPr/>
              </p14:nvContentPartPr>
              <p14:xfrm>
                <a:off x="2242294" y="3470412"/>
                <a:ext cx="556920" cy="338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867A1F1-06AE-0964-A0B0-76630504B07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233654" y="3461772"/>
                  <a:ext cx="57456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9701261-1BD9-1C14-A6A8-4A6FF0D1E7BC}"/>
                    </a:ext>
                  </a:extLst>
                </p14:cNvPr>
                <p14:cNvContentPartPr/>
                <p14:nvPr/>
              </p14:nvContentPartPr>
              <p14:xfrm>
                <a:off x="1603654" y="3870012"/>
                <a:ext cx="453240" cy="244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9701261-1BD9-1C14-A6A8-4A6FF0D1E7B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94654" y="3861012"/>
                  <a:ext cx="470880" cy="26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B112268-794F-7641-3B39-EA3F9A87709D}"/>
                  </a:ext>
                </a:extLst>
              </p14:cNvPr>
              <p14:cNvContentPartPr/>
              <p14:nvPr/>
            </p14:nvContentPartPr>
            <p14:xfrm>
              <a:off x="1968694" y="1773012"/>
              <a:ext cx="601200" cy="366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B112268-794F-7641-3B39-EA3F9A87709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59694" y="1764372"/>
                <a:ext cx="61884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8BEBD37-087C-64F0-422F-F60C40836426}"/>
                  </a:ext>
                </a:extLst>
              </p14:cNvPr>
              <p14:cNvContentPartPr/>
              <p14:nvPr/>
            </p14:nvContentPartPr>
            <p14:xfrm>
              <a:off x="3861574" y="3760212"/>
              <a:ext cx="625680" cy="3524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8BEBD37-087C-64F0-422F-F60C4083642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52574" y="3751212"/>
                <a:ext cx="643320" cy="37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3A1A6E72-5030-81F3-4A9D-80F19CE47952}"/>
              </a:ext>
            </a:extLst>
          </p:cNvPr>
          <p:cNvGrpSpPr/>
          <p:nvPr/>
        </p:nvGrpSpPr>
        <p:grpSpPr>
          <a:xfrm>
            <a:off x="1491334" y="4757772"/>
            <a:ext cx="1192320" cy="566280"/>
            <a:chOff x="1491334" y="4757772"/>
            <a:chExt cx="1192320" cy="56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1B2C869-E801-56ED-383D-926320059982}"/>
                    </a:ext>
                  </a:extLst>
                </p14:cNvPr>
                <p14:cNvContentPartPr/>
                <p14:nvPr/>
              </p14:nvContentPartPr>
              <p14:xfrm>
                <a:off x="2064454" y="4757772"/>
                <a:ext cx="619200" cy="426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1B2C869-E801-56ED-383D-92632005998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055454" y="4748772"/>
                  <a:ext cx="63684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43E402E-40B8-8183-DE1C-370E2FA4814D}"/>
                    </a:ext>
                  </a:extLst>
                </p14:cNvPr>
                <p14:cNvContentPartPr/>
                <p14:nvPr/>
              </p14:nvContentPartPr>
              <p14:xfrm>
                <a:off x="1491334" y="4827252"/>
                <a:ext cx="579600" cy="496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43E402E-40B8-8183-DE1C-370E2FA4814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82694" y="4818252"/>
                  <a:ext cx="597240" cy="514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092253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60</a:t>
            </a:fld>
            <a:endParaRPr spc="-5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641AF1E1-8799-CCF7-3CCC-A95949D3DB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52400" y="-76200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OSI MODEL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F2A3AE-A180-72CC-6F76-83D0567E10F9}"/>
              </a:ext>
            </a:extLst>
          </p:cNvPr>
          <p:cNvSpPr txBox="1"/>
          <p:nvPr/>
        </p:nvSpPr>
        <p:spPr>
          <a:xfrm>
            <a:off x="152400" y="9906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69635B-5524-5EAF-6BBE-7CFC4A873932}"/>
              </a:ext>
            </a:extLst>
          </p:cNvPr>
          <p:cNvSpPr/>
          <p:nvPr/>
        </p:nvSpPr>
        <p:spPr>
          <a:xfrm>
            <a:off x="76200" y="609600"/>
            <a:ext cx="3276600" cy="688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Application Layer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2F5083-58C2-18D4-93DC-A6AFDA2E0541}"/>
              </a:ext>
            </a:extLst>
          </p:cNvPr>
          <p:cNvSpPr/>
          <p:nvPr/>
        </p:nvSpPr>
        <p:spPr>
          <a:xfrm>
            <a:off x="76200" y="1432065"/>
            <a:ext cx="3276600" cy="68802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Presentation Layer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650BB0-FFD1-B340-BCB8-1BD37843687C}"/>
              </a:ext>
            </a:extLst>
          </p:cNvPr>
          <p:cNvSpPr txBox="1"/>
          <p:nvPr/>
        </p:nvSpPr>
        <p:spPr>
          <a:xfrm>
            <a:off x="3657600" y="599787"/>
            <a:ext cx="58673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Provides protocols for sending and receiving data between services and web applications (HTTP)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D9C6C9-1A3F-DF3A-2B9A-B9B4658AC0B7}"/>
              </a:ext>
            </a:extLst>
          </p:cNvPr>
          <p:cNvSpPr txBox="1"/>
          <p:nvPr/>
        </p:nvSpPr>
        <p:spPr>
          <a:xfrm>
            <a:off x="3657600" y="1517781"/>
            <a:ext cx="5371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Encoding, Compressing, and Encrypting Data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6963B1-D26D-211B-5197-07BB92EFB914}"/>
              </a:ext>
            </a:extLst>
          </p:cNvPr>
          <p:cNvSpPr txBox="1"/>
          <p:nvPr/>
        </p:nvSpPr>
        <p:spPr>
          <a:xfrm>
            <a:off x="10591800" y="76894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Messages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E92172-F165-1737-36ED-DFAF3209A9E7}"/>
              </a:ext>
            </a:extLst>
          </p:cNvPr>
          <p:cNvSpPr txBox="1"/>
          <p:nvPr/>
        </p:nvSpPr>
        <p:spPr>
          <a:xfrm>
            <a:off x="10591800" y="155394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Messages</a:t>
            </a:r>
          </a:p>
        </p:txBody>
      </p:sp>
    </p:spTree>
    <p:extLst>
      <p:ext uri="{BB962C8B-B14F-4D97-AF65-F5344CB8AC3E}">
        <p14:creationId xmlns:p14="http://schemas.microsoft.com/office/powerpoint/2010/main" val="25606136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61</a:t>
            </a:fld>
            <a:endParaRPr spc="-5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641AF1E1-8799-CCF7-3CCC-A95949D3DB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52400" y="-76200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OSI MODEL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F2A3AE-A180-72CC-6F76-83D0567E10F9}"/>
              </a:ext>
            </a:extLst>
          </p:cNvPr>
          <p:cNvSpPr txBox="1"/>
          <p:nvPr/>
        </p:nvSpPr>
        <p:spPr>
          <a:xfrm>
            <a:off x="152400" y="9906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69635B-5524-5EAF-6BBE-7CFC4A873932}"/>
              </a:ext>
            </a:extLst>
          </p:cNvPr>
          <p:cNvSpPr/>
          <p:nvPr/>
        </p:nvSpPr>
        <p:spPr>
          <a:xfrm>
            <a:off x="76200" y="609600"/>
            <a:ext cx="3276600" cy="688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Application Layer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2F5083-58C2-18D4-93DC-A6AFDA2E0541}"/>
              </a:ext>
            </a:extLst>
          </p:cNvPr>
          <p:cNvSpPr/>
          <p:nvPr/>
        </p:nvSpPr>
        <p:spPr>
          <a:xfrm>
            <a:off x="76200" y="1432065"/>
            <a:ext cx="3276600" cy="68802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Presentation Layer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159F69-3974-9512-ABAC-CF6B1A383BD1}"/>
              </a:ext>
            </a:extLst>
          </p:cNvPr>
          <p:cNvSpPr/>
          <p:nvPr/>
        </p:nvSpPr>
        <p:spPr>
          <a:xfrm>
            <a:off x="94860" y="2227150"/>
            <a:ext cx="3276600" cy="6880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Session Layer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650BB0-FFD1-B340-BCB8-1BD37843687C}"/>
              </a:ext>
            </a:extLst>
          </p:cNvPr>
          <p:cNvSpPr txBox="1"/>
          <p:nvPr/>
        </p:nvSpPr>
        <p:spPr>
          <a:xfrm>
            <a:off x="3657600" y="599787"/>
            <a:ext cx="58673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Provides protocols for sending and receiving data between services and web applications (HTTP)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D9C6C9-1A3F-DF3A-2B9A-B9B4658AC0B7}"/>
              </a:ext>
            </a:extLst>
          </p:cNvPr>
          <p:cNvSpPr txBox="1"/>
          <p:nvPr/>
        </p:nvSpPr>
        <p:spPr>
          <a:xfrm>
            <a:off x="3657600" y="1517781"/>
            <a:ext cx="5371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Encoding, Compressing, and Encrypting 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38024E-B48A-C2A8-35AD-7C8BB4EC7B2A}"/>
              </a:ext>
            </a:extLst>
          </p:cNvPr>
          <p:cNvSpPr txBox="1"/>
          <p:nvPr/>
        </p:nvSpPr>
        <p:spPr>
          <a:xfrm>
            <a:off x="3688597" y="2217221"/>
            <a:ext cx="4333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Authentication. Manages, monitors, “sessions” between endpoints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6963B1-D26D-211B-5197-07BB92EFB914}"/>
              </a:ext>
            </a:extLst>
          </p:cNvPr>
          <p:cNvSpPr txBox="1"/>
          <p:nvPr/>
        </p:nvSpPr>
        <p:spPr>
          <a:xfrm>
            <a:off x="10591800" y="76894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Messages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E92172-F165-1737-36ED-DFAF3209A9E7}"/>
              </a:ext>
            </a:extLst>
          </p:cNvPr>
          <p:cNvSpPr txBox="1"/>
          <p:nvPr/>
        </p:nvSpPr>
        <p:spPr>
          <a:xfrm>
            <a:off x="10591800" y="155394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Messages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1A728B-36E7-8985-EEDD-F7B1239F1BD9}"/>
              </a:ext>
            </a:extLst>
          </p:cNvPr>
          <p:cNvSpPr txBox="1"/>
          <p:nvPr/>
        </p:nvSpPr>
        <p:spPr>
          <a:xfrm>
            <a:off x="10591800" y="234633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Messages</a:t>
            </a:r>
          </a:p>
        </p:txBody>
      </p:sp>
    </p:spTree>
    <p:extLst>
      <p:ext uri="{BB962C8B-B14F-4D97-AF65-F5344CB8AC3E}">
        <p14:creationId xmlns:p14="http://schemas.microsoft.com/office/powerpoint/2010/main" val="36944509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62</a:t>
            </a:fld>
            <a:endParaRPr spc="-5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641AF1E1-8799-CCF7-3CCC-A95949D3DB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52400" y="-76200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OSI MODEL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F2A3AE-A180-72CC-6F76-83D0567E10F9}"/>
              </a:ext>
            </a:extLst>
          </p:cNvPr>
          <p:cNvSpPr txBox="1"/>
          <p:nvPr/>
        </p:nvSpPr>
        <p:spPr>
          <a:xfrm>
            <a:off x="152400" y="9906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69635B-5524-5EAF-6BBE-7CFC4A873932}"/>
              </a:ext>
            </a:extLst>
          </p:cNvPr>
          <p:cNvSpPr/>
          <p:nvPr/>
        </p:nvSpPr>
        <p:spPr>
          <a:xfrm>
            <a:off x="76200" y="609600"/>
            <a:ext cx="3276600" cy="688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Application Layer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2F5083-58C2-18D4-93DC-A6AFDA2E0541}"/>
              </a:ext>
            </a:extLst>
          </p:cNvPr>
          <p:cNvSpPr/>
          <p:nvPr/>
        </p:nvSpPr>
        <p:spPr>
          <a:xfrm>
            <a:off x="76200" y="1432065"/>
            <a:ext cx="3276600" cy="68802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Presentation Layer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159F69-3974-9512-ABAC-CF6B1A383BD1}"/>
              </a:ext>
            </a:extLst>
          </p:cNvPr>
          <p:cNvSpPr/>
          <p:nvPr/>
        </p:nvSpPr>
        <p:spPr>
          <a:xfrm>
            <a:off x="94860" y="2227150"/>
            <a:ext cx="3276600" cy="6880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Session Layer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7012CC-09CF-76F2-8675-C4DFEF737472}"/>
              </a:ext>
            </a:extLst>
          </p:cNvPr>
          <p:cNvSpPr/>
          <p:nvPr/>
        </p:nvSpPr>
        <p:spPr>
          <a:xfrm>
            <a:off x="94859" y="3000603"/>
            <a:ext cx="3263659" cy="68802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Transport Layer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650BB0-FFD1-B340-BCB8-1BD37843687C}"/>
              </a:ext>
            </a:extLst>
          </p:cNvPr>
          <p:cNvSpPr txBox="1"/>
          <p:nvPr/>
        </p:nvSpPr>
        <p:spPr>
          <a:xfrm>
            <a:off x="3657600" y="599787"/>
            <a:ext cx="58673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Provides protocols for sending and receiving data between services and web applications (HTTP)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D9C6C9-1A3F-DF3A-2B9A-B9B4658AC0B7}"/>
              </a:ext>
            </a:extLst>
          </p:cNvPr>
          <p:cNvSpPr txBox="1"/>
          <p:nvPr/>
        </p:nvSpPr>
        <p:spPr>
          <a:xfrm>
            <a:off x="3657600" y="1517781"/>
            <a:ext cx="5371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Encoding, Compressing, and Encrypting 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38024E-B48A-C2A8-35AD-7C8BB4EC7B2A}"/>
              </a:ext>
            </a:extLst>
          </p:cNvPr>
          <p:cNvSpPr txBox="1"/>
          <p:nvPr/>
        </p:nvSpPr>
        <p:spPr>
          <a:xfrm>
            <a:off x="3688597" y="2217221"/>
            <a:ext cx="4333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Authentication. Manages, monitors, “sessions” between endpoints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1BA77F-35AA-8C1B-AF1A-E0FF777207BA}"/>
              </a:ext>
            </a:extLst>
          </p:cNvPr>
          <p:cNvSpPr txBox="1"/>
          <p:nvPr/>
        </p:nvSpPr>
        <p:spPr>
          <a:xfrm>
            <a:off x="3688597" y="3000603"/>
            <a:ext cx="5328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Provides host-to-host, </a:t>
            </a:r>
            <a:r>
              <a:rPr lang="en-US" sz="2000" b="1" dirty="0"/>
              <a:t>reliable data transfer</a:t>
            </a:r>
            <a:r>
              <a:rPr lang="en-US" sz="2000" dirty="0"/>
              <a:t>, and dictates the flow of data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6963B1-D26D-211B-5197-07BB92EFB914}"/>
              </a:ext>
            </a:extLst>
          </p:cNvPr>
          <p:cNvSpPr txBox="1"/>
          <p:nvPr/>
        </p:nvSpPr>
        <p:spPr>
          <a:xfrm>
            <a:off x="10591800" y="76894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Messages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E92172-F165-1737-36ED-DFAF3209A9E7}"/>
              </a:ext>
            </a:extLst>
          </p:cNvPr>
          <p:cNvSpPr txBox="1"/>
          <p:nvPr/>
        </p:nvSpPr>
        <p:spPr>
          <a:xfrm>
            <a:off x="10591800" y="155394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Messages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1A728B-36E7-8985-EEDD-F7B1239F1BD9}"/>
              </a:ext>
            </a:extLst>
          </p:cNvPr>
          <p:cNvSpPr txBox="1"/>
          <p:nvPr/>
        </p:nvSpPr>
        <p:spPr>
          <a:xfrm>
            <a:off x="10591800" y="234633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Messages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26D6EF-7CB3-6DE7-1596-4B13774F4FA1}"/>
              </a:ext>
            </a:extLst>
          </p:cNvPr>
          <p:cNvSpPr txBox="1"/>
          <p:nvPr/>
        </p:nvSpPr>
        <p:spPr>
          <a:xfrm>
            <a:off x="10591800" y="308549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Segments</a:t>
            </a:r>
          </a:p>
        </p:txBody>
      </p:sp>
    </p:spTree>
    <p:extLst>
      <p:ext uri="{BB962C8B-B14F-4D97-AF65-F5344CB8AC3E}">
        <p14:creationId xmlns:p14="http://schemas.microsoft.com/office/powerpoint/2010/main" val="36842352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63</a:t>
            </a:fld>
            <a:endParaRPr spc="-5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641AF1E1-8799-CCF7-3CCC-A95949D3DB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52400" y="-76200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OSI MODEL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F2A3AE-A180-72CC-6F76-83D0567E10F9}"/>
              </a:ext>
            </a:extLst>
          </p:cNvPr>
          <p:cNvSpPr txBox="1"/>
          <p:nvPr/>
        </p:nvSpPr>
        <p:spPr>
          <a:xfrm>
            <a:off x="152400" y="9906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69635B-5524-5EAF-6BBE-7CFC4A873932}"/>
              </a:ext>
            </a:extLst>
          </p:cNvPr>
          <p:cNvSpPr/>
          <p:nvPr/>
        </p:nvSpPr>
        <p:spPr>
          <a:xfrm>
            <a:off x="76200" y="609600"/>
            <a:ext cx="3276600" cy="688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Application Layer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2F5083-58C2-18D4-93DC-A6AFDA2E0541}"/>
              </a:ext>
            </a:extLst>
          </p:cNvPr>
          <p:cNvSpPr/>
          <p:nvPr/>
        </p:nvSpPr>
        <p:spPr>
          <a:xfrm>
            <a:off x="76200" y="1432065"/>
            <a:ext cx="3276600" cy="68802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Presentation Layer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159F69-3974-9512-ABAC-CF6B1A383BD1}"/>
              </a:ext>
            </a:extLst>
          </p:cNvPr>
          <p:cNvSpPr/>
          <p:nvPr/>
        </p:nvSpPr>
        <p:spPr>
          <a:xfrm>
            <a:off x="94860" y="2227150"/>
            <a:ext cx="3276600" cy="6880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Session Layer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7012CC-09CF-76F2-8675-C4DFEF737472}"/>
              </a:ext>
            </a:extLst>
          </p:cNvPr>
          <p:cNvSpPr/>
          <p:nvPr/>
        </p:nvSpPr>
        <p:spPr>
          <a:xfrm>
            <a:off x="94859" y="3000603"/>
            <a:ext cx="3263659" cy="68802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Transport Layer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714EBC-F339-217C-6CBA-F4331FAB835C}"/>
              </a:ext>
            </a:extLst>
          </p:cNvPr>
          <p:cNvSpPr/>
          <p:nvPr/>
        </p:nvSpPr>
        <p:spPr>
          <a:xfrm>
            <a:off x="94859" y="3794120"/>
            <a:ext cx="3263659" cy="68802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Network Layer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650BB0-FFD1-B340-BCB8-1BD37843687C}"/>
              </a:ext>
            </a:extLst>
          </p:cNvPr>
          <p:cNvSpPr txBox="1"/>
          <p:nvPr/>
        </p:nvSpPr>
        <p:spPr>
          <a:xfrm>
            <a:off x="3657600" y="599787"/>
            <a:ext cx="58673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Provides protocols for sending and receiving data between services and web applications (HTTP)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D9C6C9-1A3F-DF3A-2B9A-B9B4658AC0B7}"/>
              </a:ext>
            </a:extLst>
          </p:cNvPr>
          <p:cNvSpPr txBox="1"/>
          <p:nvPr/>
        </p:nvSpPr>
        <p:spPr>
          <a:xfrm>
            <a:off x="3657600" y="1517781"/>
            <a:ext cx="5371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Encoding, Compressing, and Encrypting 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38024E-B48A-C2A8-35AD-7C8BB4EC7B2A}"/>
              </a:ext>
            </a:extLst>
          </p:cNvPr>
          <p:cNvSpPr txBox="1"/>
          <p:nvPr/>
        </p:nvSpPr>
        <p:spPr>
          <a:xfrm>
            <a:off x="3688597" y="2217221"/>
            <a:ext cx="4333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Authentication. Manages, monitors, “sessions” between endpoints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1BA77F-35AA-8C1B-AF1A-E0FF777207BA}"/>
              </a:ext>
            </a:extLst>
          </p:cNvPr>
          <p:cNvSpPr txBox="1"/>
          <p:nvPr/>
        </p:nvSpPr>
        <p:spPr>
          <a:xfrm>
            <a:off x="3688597" y="3000603"/>
            <a:ext cx="5328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Provides host-to-host, </a:t>
            </a:r>
            <a:r>
              <a:rPr lang="en-US" sz="2000" b="1" dirty="0"/>
              <a:t>reliable data transfer</a:t>
            </a:r>
            <a:r>
              <a:rPr lang="en-US" sz="2000" dirty="0"/>
              <a:t>, and dictates the flow of data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5C4016-0217-2417-3E32-4090C6221FC0}"/>
              </a:ext>
            </a:extLst>
          </p:cNvPr>
          <p:cNvSpPr txBox="1"/>
          <p:nvPr/>
        </p:nvSpPr>
        <p:spPr>
          <a:xfrm>
            <a:off x="3688597" y="3894262"/>
            <a:ext cx="6128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Forwarding and Routing of Data. Logical Addressing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6963B1-D26D-211B-5197-07BB92EFB914}"/>
              </a:ext>
            </a:extLst>
          </p:cNvPr>
          <p:cNvSpPr txBox="1"/>
          <p:nvPr/>
        </p:nvSpPr>
        <p:spPr>
          <a:xfrm>
            <a:off x="10591800" y="76894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Messages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E92172-F165-1737-36ED-DFAF3209A9E7}"/>
              </a:ext>
            </a:extLst>
          </p:cNvPr>
          <p:cNvSpPr txBox="1"/>
          <p:nvPr/>
        </p:nvSpPr>
        <p:spPr>
          <a:xfrm>
            <a:off x="10591800" y="155394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Messages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1A728B-36E7-8985-EEDD-F7B1239F1BD9}"/>
              </a:ext>
            </a:extLst>
          </p:cNvPr>
          <p:cNvSpPr txBox="1"/>
          <p:nvPr/>
        </p:nvSpPr>
        <p:spPr>
          <a:xfrm>
            <a:off x="10591800" y="234633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Messages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26D6EF-7CB3-6DE7-1596-4B13774F4FA1}"/>
              </a:ext>
            </a:extLst>
          </p:cNvPr>
          <p:cNvSpPr txBox="1"/>
          <p:nvPr/>
        </p:nvSpPr>
        <p:spPr>
          <a:xfrm>
            <a:off x="10591800" y="308549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Segments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C9EB96-272B-BD16-0CC8-2B2EAE2C1DED}"/>
              </a:ext>
            </a:extLst>
          </p:cNvPr>
          <p:cNvSpPr txBox="1"/>
          <p:nvPr/>
        </p:nvSpPr>
        <p:spPr>
          <a:xfrm>
            <a:off x="10591800" y="3909651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Datagrams</a:t>
            </a:r>
          </a:p>
        </p:txBody>
      </p:sp>
    </p:spTree>
    <p:extLst>
      <p:ext uri="{BB962C8B-B14F-4D97-AF65-F5344CB8AC3E}">
        <p14:creationId xmlns:p14="http://schemas.microsoft.com/office/powerpoint/2010/main" val="12613889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64</a:t>
            </a:fld>
            <a:endParaRPr spc="-5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641AF1E1-8799-CCF7-3CCC-A95949D3DB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52400" y="-76200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OSI MODEL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F2A3AE-A180-72CC-6F76-83D0567E10F9}"/>
              </a:ext>
            </a:extLst>
          </p:cNvPr>
          <p:cNvSpPr txBox="1"/>
          <p:nvPr/>
        </p:nvSpPr>
        <p:spPr>
          <a:xfrm>
            <a:off x="152400" y="9906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69635B-5524-5EAF-6BBE-7CFC4A873932}"/>
              </a:ext>
            </a:extLst>
          </p:cNvPr>
          <p:cNvSpPr/>
          <p:nvPr/>
        </p:nvSpPr>
        <p:spPr>
          <a:xfrm>
            <a:off x="76200" y="609600"/>
            <a:ext cx="3276600" cy="688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Application Layer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2F5083-58C2-18D4-93DC-A6AFDA2E0541}"/>
              </a:ext>
            </a:extLst>
          </p:cNvPr>
          <p:cNvSpPr/>
          <p:nvPr/>
        </p:nvSpPr>
        <p:spPr>
          <a:xfrm>
            <a:off x="76200" y="1432065"/>
            <a:ext cx="3276600" cy="68802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Presentation Layer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159F69-3974-9512-ABAC-CF6B1A383BD1}"/>
              </a:ext>
            </a:extLst>
          </p:cNvPr>
          <p:cNvSpPr/>
          <p:nvPr/>
        </p:nvSpPr>
        <p:spPr>
          <a:xfrm>
            <a:off x="94860" y="2227150"/>
            <a:ext cx="3276600" cy="6880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Session Layer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7012CC-09CF-76F2-8675-C4DFEF737472}"/>
              </a:ext>
            </a:extLst>
          </p:cNvPr>
          <p:cNvSpPr/>
          <p:nvPr/>
        </p:nvSpPr>
        <p:spPr>
          <a:xfrm>
            <a:off x="94859" y="3000603"/>
            <a:ext cx="3263659" cy="68802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Transport Layer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714EBC-F339-217C-6CBA-F4331FAB835C}"/>
              </a:ext>
            </a:extLst>
          </p:cNvPr>
          <p:cNvSpPr/>
          <p:nvPr/>
        </p:nvSpPr>
        <p:spPr>
          <a:xfrm>
            <a:off x="94859" y="3794120"/>
            <a:ext cx="3263659" cy="68802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Network Layer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7680DA-ED85-3689-B8DF-18DE16B1C2F7}"/>
              </a:ext>
            </a:extLst>
          </p:cNvPr>
          <p:cNvSpPr/>
          <p:nvPr/>
        </p:nvSpPr>
        <p:spPr>
          <a:xfrm>
            <a:off x="76200" y="4587637"/>
            <a:ext cx="3289542" cy="6880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Data Link Layer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650BB0-FFD1-B340-BCB8-1BD37843687C}"/>
              </a:ext>
            </a:extLst>
          </p:cNvPr>
          <p:cNvSpPr txBox="1"/>
          <p:nvPr/>
        </p:nvSpPr>
        <p:spPr>
          <a:xfrm>
            <a:off x="3657600" y="599787"/>
            <a:ext cx="58673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Provides protocols for sending and receiving data between services and web applications (HTTP)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D9C6C9-1A3F-DF3A-2B9A-B9B4658AC0B7}"/>
              </a:ext>
            </a:extLst>
          </p:cNvPr>
          <p:cNvSpPr txBox="1"/>
          <p:nvPr/>
        </p:nvSpPr>
        <p:spPr>
          <a:xfrm>
            <a:off x="3657600" y="1517781"/>
            <a:ext cx="5371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Encoding, Compressing, and Encrypting 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38024E-B48A-C2A8-35AD-7C8BB4EC7B2A}"/>
              </a:ext>
            </a:extLst>
          </p:cNvPr>
          <p:cNvSpPr txBox="1"/>
          <p:nvPr/>
        </p:nvSpPr>
        <p:spPr>
          <a:xfrm>
            <a:off x="3688597" y="2217221"/>
            <a:ext cx="4333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Authentication. Manages, monitors, “sessions” between endpoints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1BA77F-35AA-8C1B-AF1A-E0FF777207BA}"/>
              </a:ext>
            </a:extLst>
          </p:cNvPr>
          <p:cNvSpPr txBox="1"/>
          <p:nvPr/>
        </p:nvSpPr>
        <p:spPr>
          <a:xfrm>
            <a:off x="3688597" y="3000603"/>
            <a:ext cx="5328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Provides host-to-host, </a:t>
            </a:r>
            <a:r>
              <a:rPr lang="en-US" sz="2000" b="1" dirty="0"/>
              <a:t>reliable data transfer</a:t>
            </a:r>
            <a:r>
              <a:rPr lang="en-US" sz="2000" dirty="0"/>
              <a:t>, and dictates the flow of data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5C4016-0217-2417-3E32-4090C6221FC0}"/>
              </a:ext>
            </a:extLst>
          </p:cNvPr>
          <p:cNvSpPr txBox="1"/>
          <p:nvPr/>
        </p:nvSpPr>
        <p:spPr>
          <a:xfrm>
            <a:off x="3688597" y="3894262"/>
            <a:ext cx="6128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Forwarding and Routing of Data. Logical Addressing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54C092-6457-27F4-9B6D-B8880145BAE9}"/>
              </a:ext>
            </a:extLst>
          </p:cNvPr>
          <p:cNvSpPr txBox="1"/>
          <p:nvPr/>
        </p:nvSpPr>
        <p:spPr>
          <a:xfrm>
            <a:off x="3778884" y="4616944"/>
            <a:ext cx="5624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Handles the formatting and </a:t>
            </a:r>
            <a:r>
              <a:rPr lang="en-US" i="1" dirty="0"/>
              <a:t>physical</a:t>
            </a:r>
            <a:r>
              <a:rPr lang="en-US" dirty="0"/>
              <a:t> addressing of the data before transmitting bits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6963B1-D26D-211B-5197-07BB92EFB914}"/>
              </a:ext>
            </a:extLst>
          </p:cNvPr>
          <p:cNvSpPr txBox="1"/>
          <p:nvPr/>
        </p:nvSpPr>
        <p:spPr>
          <a:xfrm>
            <a:off x="10591800" y="76894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Messages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E92172-F165-1737-36ED-DFAF3209A9E7}"/>
              </a:ext>
            </a:extLst>
          </p:cNvPr>
          <p:cNvSpPr txBox="1"/>
          <p:nvPr/>
        </p:nvSpPr>
        <p:spPr>
          <a:xfrm>
            <a:off x="10591800" y="155394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Messages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1A728B-36E7-8985-EEDD-F7B1239F1BD9}"/>
              </a:ext>
            </a:extLst>
          </p:cNvPr>
          <p:cNvSpPr txBox="1"/>
          <p:nvPr/>
        </p:nvSpPr>
        <p:spPr>
          <a:xfrm>
            <a:off x="10591800" y="234633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Messages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26D6EF-7CB3-6DE7-1596-4B13774F4FA1}"/>
              </a:ext>
            </a:extLst>
          </p:cNvPr>
          <p:cNvSpPr txBox="1"/>
          <p:nvPr/>
        </p:nvSpPr>
        <p:spPr>
          <a:xfrm>
            <a:off x="10591800" y="308549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Segments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C9EB96-272B-BD16-0CC8-2B2EAE2C1DED}"/>
              </a:ext>
            </a:extLst>
          </p:cNvPr>
          <p:cNvSpPr txBox="1"/>
          <p:nvPr/>
        </p:nvSpPr>
        <p:spPr>
          <a:xfrm>
            <a:off x="10591800" y="3909651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Datagrams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BCA57D-0427-9E7F-6AF3-05D91760806E}"/>
              </a:ext>
            </a:extLst>
          </p:cNvPr>
          <p:cNvSpPr txBox="1"/>
          <p:nvPr/>
        </p:nvSpPr>
        <p:spPr>
          <a:xfrm>
            <a:off x="10732864" y="464881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Frames</a:t>
            </a:r>
          </a:p>
        </p:txBody>
      </p:sp>
    </p:spTree>
    <p:extLst>
      <p:ext uri="{BB962C8B-B14F-4D97-AF65-F5344CB8AC3E}">
        <p14:creationId xmlns:p14="http://schemas.microsoft.com/office/powerpoint/2010/main" val="30945006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65</a:t>
            </a:fld>
            <a:endParaRPr spc="-5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641AF1E1-8799-CCF7-3CCC-A95949D3DB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52400" y="-76200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OSI MODEL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F2A3AE-A180-72CC-6F76-83D0567E10F9}"/>
              </a:ext>
            </a:extLst>
          </p:cNvPr>
          <p:cNvSpPr txBox="1"/>
          <p:nvPr/>
        </p:nvSpPr>
        <p:spPr>
          <a:xfrm>
            <a:off x="152400" y="9906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69635B-5524-5EAF-6BBE-7CFC4A873932}"/>
              </a:ext>
            </a:extLst>
          </p:cNvPr>
          <p:cNvSpPr/>
          <p:nvPr/>
        </p:nvSpPr>
        <p:spPr>
          <a:xfrm>
            <a:off x="76200" y="609600"/>
            <a:ext cx="3276600" cy="688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Application Layer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2F5083-58C2-18D4-93DC-A6AFDA2E0541}"/>
              </a:ext>
            </a:extLst>
          </p:cNvPr>
          <p:cNvSpPr/>
          <p:nvPr/>
        </p:nvSpPr>
        <p:spPr>
          <a:xfrm>
            <a:off x="76200" y="1432065"/>
            <a:ext cx="3276600" cy="68802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Presentation Layer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159F69-3974-9512-ABAC-CF6B1A383BD1}"/>
              </a:ext>
            </a:extLst>
          </p:cNvPr>
          <p:cNvSpPr/>
          <p:nvPr/>
        </p:nvSpPr>
        <p:spPr>
          <a:xfrm>
            <a:off x="94860" y="2227150"/>
            <a:ext cx="3276600" cy="6880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Session Layer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7012CC-09CF-76F2-8675-C4DFEF737472}"/>
              </a:ext>
            </a:extLst>
          </p:cNvPr>
          <p:cNvSpPr/>
          <p:nvPr/>
        </p:nvSpPr>
        <p:spPr>
          <a:xfrm>
            <a:off x="94859" y="3000603"/>
            <a:ext cx="3263659" cy="68802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Transport Layer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714EBC-F339-217C-6CBA-F4331FAB835C}"/>
              </a:ext>
            </a:extLst>
          </p:cNvPr>
          <p:cNvSpPr/>
          <p:nvPr/>
        </p:nvSpPr>
        <p:spPr>
          <a:xfrm>
            <a:off x="94859" y="3794120"/>
            <a:ext cx="3263659" cy="68802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Network Layer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7680DA-ED85-3689-B8DF-18DE16B1C2F7}"/>
              </a:ext>
            </a:extLst>
          </p:cNvPr>
          <p:cNvSpPr/>
          <p:nvPr/>
        </p:nvSpPr>
        <p:spPr>
          <a:xfrm>
            <a:off x="76200" y="4587637"/>
            <a:ext cx="3289542" cy="6880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Data Link Layer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D2B73A-644E-FB10-F62B-8F373E3CAD1E}"/>
              </a:ext>
            </a:extLst>
          </p:cNvPr>
          <p:cNvSpPr/>
          <p:nvPr/>
        </p:nvSpPr>
        <p:spPr>
          <a:xfrm>
            <a:off x="76199" y="5407972"/>
            <a:ext cx="3276601" cy="68802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Physical Layer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650BB0-FFD1-B340-BCB8-1BD37843687C}"/>
              </a:ext>
            </a:extLst>
          </p:cNvPr>
          <p:cNvSpPr txBox="1"/>
          <p:nvPr/>
        </p:nvSpPr>
        <p:spPr>
          <a:xfrm>
            <a:off x="3657600" y="599787"/>
            <a:ext cx="58673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Provides protocols for sending and receiving data between services and web applications (HTTP)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D9C6C9-1A3F-DF3A-2B9A-B9B4658AC0B7}"/>
              </a:ext>
            </a:extLst>
          </p:cNvPr>
          <p:cNvSpPr txBox="1"/>
          <p:nvPr/>
        </p:nvSpPr>
        <p:spPr>
          <a:xfrm>
            <a:off x="3657600" y="1517781"/>
            <a:ext cx="5371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Encoding, Compressing, and Encrypting 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38024E-B48A-C2A8-35AD-7C8BB4EC7B2A}"/>
              </a:ext>
            </a:extLst>
          </p:cNvPr>
          <p:cNvSpPr txBox="1"/>
          <p:nvPr/>
        </p:nvSpPr>
        <p:spPr>
          <a:xfrm>
            <a:off x="3688597" y="2217221"/>
            <a:ext cx="4333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Authentication. Manages, monitors, “sessions” between endpoints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1BA77F-35AA-8C1B-AF1A-E0FF777207BA}"/>
              </a:ext>
            </a:extLst>
          </p:cNvPr>
          <p:cNvSpPr txBox="1"/>
          <p:nvPr/>
        </p:nvSpPr>
        <p:spPr>
          <a:xfrm>
            <a:off x="3688597" y="3000603"/>
            <a:ext cx="5328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Provides host-to-host, </a:t>
            </a:r>
            <a:r>
              <a:rPr lang="en-US" sz="2000" b="1" dirty="0"/>
              <a:t>reliable data transfer</a:t>
            </a:r>
            <a:r>
              <a:rPr lang="en-US" sz="2000" dirty="0"/>
              <a:t>, and dictates the flow of data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5C4016-0217-2417-3E32-4090C6221FC0}"/>
              </a:ext>
            </a:extLst>
          </p:cNvPr>
          <p:cNvSpPr txBox="1"/>
          <p:nvPr/>
        </p:nvSpPr>
        <p:spPr>
          <a:xfrm>
            <a:off x="3688597" y="3894262"/>
            <a:ext cx="6128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Forwarding and Routing of Data. Logical Addressing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54C092-6457-27F4-9B6D-B8880145BAE9}"/>
              </a:ext>
            </a:extLst>
          </p:cNvPr>
          <p:cNvSpPr txBox="1"/>
          <p:nvPr/>
        </p:nvSpPr>
        <p:spPr>
          <a:xfrm>
            <a:off x="3778884" y="4616944"/>
            <a:ext cx="5624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Handles the formatting and </a:t>
            </a:r>
            <a:r>
              <a:rPr lang="en-US" i="1" dirty="0"/>
              <a:t>physical</a:t>
            </a:r>
            <a:r>
              <a:rPr lang="en-US" dirty="0"/>
              <a:t> addressing of the data before transmitting bits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A9659F-D5D4-ECBC-37B1-503F444C6646}"/>
              </a:ext>
            </a:extLst>
          </p:cNvPr>
          <p:cNvSpPr txBox="1"/>
          <p:nvPr/>
        </p:nvSpPr>
        <p:spPr>
          <a:xfrm>
            <a:off x="3761882" y="5562600"/>
            <a:ext cx="5763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Transmits bits into physical signals over some medium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6963B1-D26D-211B-5197-07BB92EFB914}"/>
              </a:ext>
            </a:extLst>
          </p:cNvPr>
          <p:cNvSpPr txBox="1"/>
          <p:nvPr/>
        </p:nvSpPr>
        <p:spPr>
          <a:xfrm>
            <a:off x="10591800" y="76894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Messages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E92172-F165-1737-36ED-DFAF3209A9E7}"/>
              </a:ext>
            </a:extLst>
          </p:cNvPr>
          <p:cNvSpPr txBox="1"/>
          <p:nvPr/>
        </p:nvSpPr>
        <p:spPr>
          <a:xfrm>
            <a:off x="10591800" y="155394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Messages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1A728B-36E7-8985-EEDD-F7B1239F1BD9}"/>
              </a:ext>
            </a:extLst>
          </p:cNvPr>
          <p:cNvSpPr txBox="1"/>
          <p:nvPr/>
        </p:nvSpPr>
        <p:spPr>
          <a:xfrm>
            <a:off x="10591800" y="234633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Messages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26D6EF-7CB3-6DE7-1596-4B13774F4FA1}"/>
              </a:ext>
            </a:extLst>
          </p:cNvPr>
          <p:cNvSpPr txBox="1"/>
          <p:nvPr/>
        </p:nvSpPr>
        <p:spPr>
          <a:xfrm>
            <a:off x="10591800" y="308549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Segments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C9EB96-272B-BD16-0CC8-2B2EAE2C1DED}"/>
              </a:ext>
            </a:extLst>
          </p:cNvPr>
          <p:cNvSpPr txBox="1"/>
          <p:nvPr/>
        </p:nvSpPr>
        <p:spPr>
          <a:xfrm>
            <a:off x="10591800" y="3909651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Datagrams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BCA57D-0427-9E7F-6AF3-05D91760806E}"/>
              </a:ext>
            </a:extLst>
          </p:cNvPr>
          <p:cNvSpPr txBox="1"/>
          <p:nvPr/>
        </p:nvSpPr>
        <p:spPr>
          <a:xfrm>
            <a:off x="10732864" y="464881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Frames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171072-6BDE-7C45-CED6-35D572075192}"/>
              </a:ext>
            </a:extLst>
          </p:cNvPr>
          <p:cNvSpPr txBox="1"/>
          <p:nvPr/>
        </p:nvSpPr>
        <p:spPr>
          <a:xfrm>
            <a:off x="10861103" y="556260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Bits</a:t>
            </a:r>
          </a:p>
        </p:txBody>
      </p:sp>
    </p:spTree>
    <p:extLst>
      <p:ext uri="{BB962C8B-B14F-4D97-AF65-F5344CB8AC3E}">
        <p14:creationId xmlns:p14="http://schemas.microsoft.com/office/powerpoint/2010/main" val="27543401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66</a:t>
            </a:fld>
            <a:endParaRPr spc="-5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641AF1E1-8799-CCF7-3CCC-A95949D3DB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52400" y="-76200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OSI MODEL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F2A3AE-A180-72CC-6F76-83D0567E10F9}"/>
              </a:ext>
            </a:extLst>
          </p:cNvPr>
          <p:cNvSpPr txBox="1"/>
          <p:nvPr/>
        </p:nvSpPr>
        <p:spPr>
          <a:xfrm>
            <a:off x="152400" y="9906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69635B-5524-5EAF-6BBE-7CFC4A873932}"/>
              </a:ext>
            </a:extLst>
          </p:cNvPr>
          <p:cNvSpPr/>
          <p:nvPr/>
        </p:nvSpPr>
        <p:spPr>
          <a:xfrm>
            <a:off x="76200" y="609600"/>
            <a:ext cx="3276600" cy="688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Application Layer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2F5083-58C2-18D4-93DC-A6AFDA2E0541}"/>
              </a:ext>
            </a:extLst>
          </p:cNvPr>
          <p:cNvSpPr/>
          <p:nvPr/>
        </p:nvSpPr>
        <p:spPr>
          <a:xfrm>
            <a:off x="76200" y="1432065"/>
            <a:ext cx="3276600" cy="68802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Presentation Layer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159F69-3974-9512-ABAC-CF6B1A383BD1}"/>
              </a:ext>
            </a:extLst>
          </p:cNvPr>
          <p:cNvSpPr/>
          <p:nvPr/>
        </p:nvSpPr>
        <p:spPr>
          <a:xfrm>
            <a:off x="94860" y="2227150"/>
            <a:ext cx="3276600" cy="6880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Session Layer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7012CC-09CF-76F2-8675-C4DFEF737472}"/>
              </a:ext>
            </a:extLst>
          </p:cNvPr>
          <p:cNvSpPr/>
          <p:nvPr/>
        </p:nvSpPr>
        <p:spPr>
          <a:xfrm>
            <a:off x="94859" y="3000603"/>
            <a:ext cx="3263659" cy="68802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Transport Layer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714EBC-F339-217C-6CBA-F4331FAB835C}"/>
              </a:ext>
            </a:extLst>
          </p:cNvPr>
          <p:cNvSpPr/>
          <p:nvPr/>
        </p:nvSpPr>
        <p:spPr>
          <a:xfrm>
            <a:off x="94859" y="3794120"/>
            <a:ext cx="3263659" cy="68802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Network Layer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7680DA-ED85-3689-B8DF-18DE16B1C2F7}"/>
              </a:ext>
            </a:extLst>
          </p:cNvPr>
          <p:cNvSpPr/>
          <p:nvPr/>
        </p:nvSpPr>
        <p:spPr>
          <a:xfrm>
            <a:off x="76200" y="4587637"/>
            <a:ext cx="3289542" cy="6880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Data Link Layer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D2B73A-644E-FB10-F62B-8F373E3CAD1E}"/>
              </a:ext>
            </a:extLst>
          </p:cNvPr>
          <p:cNvSpPr/>
          <p:nvPr/>
        </p:nvSpPr>
        <p:spPr>
          <a:xfrm>
            <a:off x="76199" y="5407972"/>
            <a:ext cx="3276601" cy="68802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Physical 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78577-5803-803A-BDF8-4773D2473234}"/>
              </a:ext>
            </a:extLst>
          </p:cNvPr>
          <p:cNvSpPr txBox="1"/>
          <p:nvPr/>
        </p:nvSpPr>
        <p:spPr>
          <a:xfrm>
            <a:off x="3657600" y="661226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F862C0-BCE7-D92B-511E-3B6B12BEE904}"/>
              </a:ext>
            </a:extLst>
          </p:cNvPr>
          <p:cNvSpPr txBox="1"/>
          <p:nvPr/>
        </p:nvSpPr>
        <p:spPr>
          <a:xfrm>
            <a:off x="3657600" y="1456739"/>
            <a:ext cx="16882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Penguin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AE19DB-D396-8DF7-ACB2-7D44AE1B5608}"/>
              </a:ext>
            </a:extLst>
          </p:cNvPr>
          <p:cNvSpPr txBox="1"/>
          <p:nvPr/>
        </p:nvSpPr>
        <p:spPr>
          <a:xfrm>
            <a:off x="3672988" y="2251631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Said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D91C68-F941-0230-846F-822B4F503971}"/>
              </a:ext>
            </a:extLst>
          </p:cNvPr>
          <p:cNvSpPr txBox="1"/>
          <p:nvPr/>
        </p:nvSpPr>
        <p:spPr>
          <a:xfrm>
            <a:off x="3689778" y="3046523"/>
            <a:ext cx="10038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That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3ABA0E-C119-AEF8-716E-693A67990FA0}"/>
              </a:ext>
            </a:extLst>
          </p:cNvPr>
          <p:cNvSpPr txBox="1"/>
          <p:nvPr/>
        </p:nvSpPr>
        <p:spPr>
          <a:xfrm>
            <a:off x="3708896" y="3827208"/>
            <a:ext cx="1596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Nobody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85A8A2-81E4-D6CC-8AB4-04A49BDDDC90}"/>
              </a:ext>
            </a:extLst>
          </p:cNvPr>
          <p:cNvSpPr txBox="1"/>
          <p:nvPr/>
        </p:nvSpPr>
        <p:spPr>
          <a:xfrm>
            <a:off x="3708896" y="4622056"/>
            <a:ext cx="1346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Drinks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EE6B14-C2D6-BCA8-9F08-8A07DA147D12}"/>
              </a:ext>
            </a:extLst>
          </p:cNvPr>
          <p:cNvSpPr txBox="1"/>
          <p:nvPr/>
        </p:nvSpPr>
        <p:spPr>
          <a:xfrm>
            <a:off x="3708896" y="5479461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Pepsi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BCDEB4-72FB-508F-879E-A00AAEF25724}"/>
              </a:ext>
            </a:extLst>
          </p:cNvPr>
          <p:cNvSpPr txBox="1"/>
          <p:nvPr/>
        </p:nvSpPr>
        <p:spPr>
          <a:xfrm>
            <a:off x="8991600" y="678016"/>
            <a:ext cx="1188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Away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DA4D81-D745-7274-2BF8-7845598FE474}"/>
              </a:ext>
            </a:extLst>
          </p:cNvPr>
          <p:cNvSpPr txBox="1"/>
          <p:nvPr/>
        </p:nvSpPr>
        <p:spPr>
          <a:xfrm>
            <a:off x="8991600" y="1473529"/>
            <a:ext cx="1188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Pizza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265239-FA63-237F-5EB7-50A6BA9B427F}"/>
              </a:ext>
            </a:extLst>
          </p:cNvPr>
          <p:cNvSpPr txBox="1"/>
          <p:nvPr/>
        </p:nvSpPr>
        <p:spPr>
          <a:xfrm>
            <a:off x="9006988" y="2268421"/>
            <a:ext cx="1802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Sausage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F2DB0FD-D89F-D619-0FF8-2F433DA5DBA9}"/>
              </a:ext>
            </a:extLst>
          </p:cNvPr>
          <p:cNvSpPr txBox="1"/>
          <p:nvPr/>
        </p:nvSpPr>
        <p:spPr>
          <a:xfrm>
            <a:off x="9023778" y="3063313"/>
            <a:ext cx="1322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Throw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3744A86-F7BA-AAEF-7171-29C1BA59CBB5}"/>
              </a:ext>
            </a:extLst>
          </p:cNvPr>
          <p:cNvSpPr txBox="1"/>
          <p:nvPr/>
        </p:nvSpPr>
        <p:spPr>
          <a:xfrm>
            <a:off x="9042896" y="3843998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Not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5FF454-693B-A60F-B9A1-AB82BD93BC30}"/>
              </a:ext>
            </a:extLst>
          </p:cNvPr>
          <p:cNvSpPr txBox="1"/>
          <p:nvPr/>
        </p:nvSpPr>
        <p:spPr>
          <a:xfrm>
            <a:off x="9042896" y="4638846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4A37F5-2615-C262-7658-BAD9F8D8538E}"/>
              </a:ext>
            </a:extLst>
          </p:cNvPr>
          <p:cNvSpPr txBox="1"/>
          <p:nvPr/>
        </p:nvSpPr>
        <p:spPr>
          <a:xfrm>
            <a:off x="9042896" y="5496251"/>
            <a:ext cx="14382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Please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BE2BE2A6-61C2-1702-855B-5C9B0DD0F51F}"/>
                  </a:ext>
                </a:extLst>
              </p14:cNvPr>
              <p14:cNvContentPartPr/>
              <p14:nvPr/>
            </p14:nvContentPartPr>
            <p14:xfrm>
              <a:off x="5563440" y="910172"/>
              <a:ext cx="555480" cy="47552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BE2BE2A6-61C2-1702-855B-5C9B0DD0F5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4440" y="901532"/>
                <a:ext cx="573120" cy="47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6B31C54-C2C0-2EC1-8EFE-8E465CC459D7}"/>
                  </a:ext>
                </a:extLst>
              </p14:cNvPr>
              <p14:cNvContentPartPr/>
              <p14:nvPr/>
            </p14:nvContentPartPr>
            <p14:xfrm>
              <a:off x="8066160" y="825572"/>
              <a:ext cx="519840" cy="50446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6B31C54-C2C0-2EC1-8EFE-8E465CC459D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57520" y="816572"/>
                <a:ext cx="537480" cy="506232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Easy Sausage Pizza - Johnsonville.com">
            <a:extLst>
              <a:ext uri="{FF2B5EF4-FFF2-40B4-BE49-F238E27FC236}">
                <a16:creationId xmlns:a16="http://schemas.microsoft.com/office/drawing/2014/main" id="{7A194986-1BE5-CF03-9483-6919C0D6D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22370"/>
            <a:ext cx="1322798" cy="95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ca-cola penguin by ParagonDuloc on DeviantArt">
            <a:extLst>
              <a:ext uri="{FF2B5EF4-FFF2-40B4-BE49-F238E27FC236}">
                <a16:creationId xmlns:a16="http://schemas.microsoft.com/office/drawing/2014/main" id="{8C966BDA-8C1B-4069-17B0-D01D85128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299" y="-52539"/>
            <a:ext cx="1383361" cy="151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6344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67</a:t>
            </a:fld>
            <a:endParaRPr spc="-5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641AF1E1-8799-CCF7-3CCC-A95949D3DB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52400" y="-76200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OSI MODEL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7129D9-7461-4C17-69B0-EDD8F216246E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A42803-E7ED-E8B9-9E68-8F93E5DCAE7E}"/>
              </a:ext>
            </a:extLst>
          </p:cNvPr>
          <p:cNvSpPr/>
          <p:nvPr/>
        </p:nvSpPr>
        <p:spPr>
          <a:xfrm>
            <a:off x="304800" y="923627"/>
            <a:ext cx="4724400" cy="701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Application Layer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533539-EEC7-A4B0-045E-6029EB12FC1E}"/>
              </a:ext>
            </a:extLst>
          </p:cNvPr>
          <p:cNvSpPr/>
          <p:nvPr/>
        </p:nvSpPr>
        <p:spPr>
          <a:xfrm>
            <a:off x="304800" y="1746092"/>
            <a:ext cx="4724400" cy="70132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Presentation Layer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9ABAB7-0CEE-B531-E3C5-D9D9D7F6546E}"/>
              </a:ext>
            </a:extLst>
          </p:cNvPr>
          <p:cNvSpPr/>
          <p:nvPr/>
        </p:nvSpPr>
        <p:spPr>
          <a:xfrm>
            <a:off x="323460" y="2541177"/>
            <a:ext cx="4724400" cy="70132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Session Layer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9DB22D-CA7E-B01C-3584-528DB8D90453}"/>
              </a:ext>
            </a:extLst>
          </p:cNvPr>
          <p:cNvSpPr/>
          <p:nvPr/>
        </p:nvSpPr>
        <p:spPr>
          <a:xfrm>
            <a:off x="5562600" y="923627"/>
            <a:ext cx="1371600" cy="6030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7BBE85-8878-CC29-A348-6C9E3B892682}"/>
              </a:ext>
            </a:extLst>
          </p:cNvPr>
          <p:cNvSpPr/>
          <p:nvPr/>
        </p:nvSpPr>
        <p:spPr>
          <a:xfrm>
            <a:off x="5562600" y="1795206"/>
            <a:ext cx="1371600" cy="6030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F4812C-3A9F-7B4B-75DE-DDD4EBA5E62D}"/>
              </a:ext>
            </a:extLst>
          </p:cNvPr>
          <p:cNvSpPr/>
          <p:nvPr/>
        </p:nvSpPr>
        <p:spPr>
          <a:xfrm>
            <a:off x="5562600" y="2590291"/>
            <a:ext cx="1371600" cy="6030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BE5CA5B-3D28-EF2D-5ADB-FB5E60518FC7}"/>
              </a:ext>
            </a:extLst>
          </p:cNvPr>
          <p:cNvCxnSpPr/>
          <p:nvPr/>
        </p:nvCxnSpPr>
        <p:spPr>
          <a:xfrm>
            <a:off x="7543800" y="1072665"/>
            <a:ext cx="0" cy="20481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5D2C893-B5AD-805B-C7B3-0568DC4469D3}"/>
              </a:ext>
            </a:extLst>
          </p:cNvPr>
          <p:cNvSpPr/>
          <p:nvPr/>
        </p:nvSpPr>
        <p:spPr>
          <a:xfrm>
            <a:off x="346292" y="3383383"/>
            <a:ext cx="4705741" cy="70132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Transport Layer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D06F336-0352-9ABC-A9F8-14D09EE1462A}"/>
              </a:ext>
            </a:extLst>
          </p:cNvPr>
          <p:cNvSpPr/>
          <p:nvPr/>
        </p:nvSpPr>
        <p:spPr>
          <a:xfrm>
            <a:off x="5562600" y="3429000"/>
            <a:ext cx="1371600" cy="6030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3FFC70-1A88-2FFF-9AAE-532931ACD4FC}"/>
              </a:ext>
            </a:extLst>
          </p:cNvPr>
          <p:cNvSpPr/>
          <p:nvPr/>
        </p:nvSpPr>
        <p:spPr>
          <a:xfrm>
            <a:off x="6934200" y="3428998"/>
            <a:ext cx="1143000" cy="60309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TCP Header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09CA59C-8D50-F4FE-77AE-0C7DC21EBB1A}"/>
              </a:ext>
            </a:extLst>
          </p:cNvPr>
          <p:cNvSpPr/>
          <p:nvPr/>
        </p:nvSpPr>
        <p:spPr>
          <a:xfrm>
            <a:off x="346292" y="4186428"/>
            <a:ext cx="4705741" cy="7013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Network Layer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15E8910-6D0C-1B4F-8EC5-DA63872C4BC6}"/>
              </a:ext>
            </a:extLst>
          </p:cNvPr>
          <p:cNvSpPr/>
          <p:nvPr/>
        </p:nvSpPr>
        <p:spPr>
          <a:xfrm>
            <a:off x="5562600" y="4224083"/>
            <a:ext cx="1371600" cy="6030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C5B6E10-DE74-51A0-3648-E0241CD64F73}"/>
              </a:ext>
            </a:extLst>
          </p:cNvPr>
          <p:cNvSpPr/>
          <p:nvPr/>
        </p:nvSpPr>
        <p:spPr>
          <a:xfrm>
            <a:off x="6934200" y="4224081"/>
            <a:ext cx="1143000" cy="60309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TCP Header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1272651-D836-7A63-7245-D2F3AC8249E5}"/>
              </a:ext>
            </a:extLst>
          </p:cNvPr>
          <p:cNvSpPr/>
          <p:nvPr/>
        </p:nvSpPr>
        <p:spPr>
          <a:xfrm>
            <a:off x="8077200" y="4217571"/>
            <a:ext cx="1143000" cy="60309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IP Header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0A5A95A-7718-D55F-3DA6-D4B1F4AC0B47}"/>
              </a:ext>
            </a:extLst>
          </p:cNvPr>
          <p:cNvSpPr/>
          <p:nvPr/>
        </p:nvSpPr>
        <p:spPr>
          <a:xfrm>
            <a:off x="346292" y="4979019"/>
            <a:ext cx="4743060" cy="701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Data Link Layer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020089C-4EF7-A5D3-4A3B-D40E2C894A8E}"/>
              </a:ext>
            </a:extLst>
          </p:cNvPr>
          <p:cNvSpPr/>
          <p:nvPr/>
        </p:nvSpPr>
        <p:spPr>
          <a:xfrm>
            <a:off x="5562600" y="5016171"/>
            <a:ext cx="1371600" cy="6030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B4FA3DE-AC3D-CA0D-527A-9A6623CB2817}"/>
              </a:ext>
            </a:extLst>
          </p:cNvPr>
          <p:cNvSpPr/>
          <p:nvPr/>
        </p:nvSpPr>
        <p:spPr>
          <a:xfrm>
            <a:off x="6934200" y="5016169"/>
            <a:ext cx="1143000" cy="60309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TCP Header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FF67C81-88B0-5313-5725-1F031DA496F4}"/>
              </a:ext>
            </a:extLst>
          </p:cNvPr>
          <p:cNvSpPr/>
          <p:nvPr/>
        </p:nvSpPr>
        <p:spPr>
          <a:xfrm>
            <a:off x="8077200" y="5009659"/>
            <a:ext cx="1143000" cy="60309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IP Header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7153BA0-ED96-2649-F2CF-5FA4BAEC3ABF}"/>
              </a:ext>
            </a:extLst>
          </p:cNvPr>
          <p:cNvSpPr/>
          <p:nvPr/>
        </p:nvSpPr>
        <p:spPr>
          <a:xfrm>
            <a:off x="9220200" y="5012459"/>
            <a:ext cx="1143000" cy="60309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 Header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6C355D6-7F85-B42A-2B00-A55ABFDD79EE}"/>
              </a:ext>
            </a:extLst>
          </p:cNvPr>
          <p:cNvSpPr/>
          <p:nvPr/>
        </p:nvSpPr>
        <p:spPr>
          <a:xfrm>
            <a:off x="340009" y="5771610"/>
            <a:ext cx="4755625" cy="701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Physical Layer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801E2F-A604-486D-4B93-746C89017E1D}"/>
              </a:ext>
            </a:extLst>
          </p:cNvPr>
          <p:cNvSpPr txBox="1"/>
          <p:nvPr/>
        </p:nvSpPr>
        <p:spPr>
          <a:xfrm>
            <a:off x="5500113" y="5771610"/>
            <a:ext cx="6016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0101010101111010100110101010101010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09B248FB-B7A8-157C-E58B-CF9167D9E4BC}"/>
                  </a:ext>
                </a:extLst>
              </p14:cNvPr>
              <p14:cNvContentPartPr/>
              <p14:nvPr/>
            </p14:nvContentPartPr>
            <p14:xfrm>
              <a:off x="5511600" y="6160960"/>
              <a:ext cx="5829840" cy="1537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09B248FB-B7A8-157C-E58B-CF9167D9E4B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02601" y="6151960"/>
                <a:ext cx="5847479" cy="171360"/>
              </a:xfrm>
              <a:prstGeom prst="rect">
                <a:avLst/>
              </a:prstGeom>
            </p:spPr>
          </p:pic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B50315C3-9E1E-D7F1-0618-EC1F104A8B37}"/>
              </a:ext>
            </a:extLst>
          </p:cNvPr>
          <p:cNvSpPr txBox="1"/>
          <p:nvPr/>
        </p:nvSpPr>
        <p:spPr>
          <a:xfrm rot="920570">
            <a:off x="7474497" y="2154226"/>
            <a:ext cx="2733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(TLS header might also happen here)</a:t>
            </a:r>
          </a:p>
        </p:txBody>
      </p:sp>
    </p:spTree>
    <p:extLst>
      <p:ext uri="{BB962C8B-B14F-4D97-AF65-F5344CB8AC3E}">
        <p14:creationId xmlns:p14="http://schemas.microsoft.com/office/powerpoint/2010/main" val="12394266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68</a:t>
            </a:fld>
            <a:endParaRPr spc="-5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641AF1E1-8799-CCF7-3CCC-A95949D3DB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0000" y="2590800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Any Questions?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7129D9-7461-4C17-69B0-EDD8F216246E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3503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69</a:t>
            </a:fld>
            <a:endParaRPr spc="-5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7129D9-7461-4C17-69B0-EDD8F216246E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A2BE76-E9CB-E5D2-FAB6-FF7CBEB62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7015"/>
            <a:ext cx="5624830" cy="369332"/>
          </a:xfrm>
        </p:spPr>
        <p:txBody>
          <a:bodyPr/>
          <a:lstStyle/>
          <a:p>
            <a:r>
              <a:rPr lang="en-US" sz="2400" b="1" i="1" dirty="0"/>
              <a:t>Thank You!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4963F-9EAD-EB59-DEB8-D32A34C0BFE0}"/>
              </a:ext>
            </a:extLst>
          </p:cNvPr>
          <p:cNvSpPr txBox="1"/>
          <p:nvPr/>
        </p:nvSpPr>
        <p:spPr>
          <a:xfrm>
            <a:off x="1059873" y="3292825"/>
            <a:ext cx="7458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D44695-F3D2-49AE-BD09-197E0306CB21}"/>
              </a:ext>
            </a:extLst>
          </p:cNvPr>
          <p:cNvSpPr txBox="1"/>
          <p:nvPr/>
        </p:nvSpPr>
        <p:spPr>
          <a:xfrm>
            <a:off x="1059873" y="3292825"/>
            <a:ext cx="7458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9" name="Picture 2" descr="Montana State University | university system, Montana, United States |  Britannica">
            <a:extLst>
              <a:ext uri="{FF2B5EF4-FFF2-40B4-BE49-F238E27FC236}">
                <a16:creationId xmlns:a16="http://schemas.microsoft.com/office/drawing/2014/main" id="{54C293FA-B474-DEDC-3AE4-6A9E7AB3E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567" y="77511"/>
            <a:ext cx="3363993" cy="416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3CEEDB-6FE8-34B7-B36C-281016DC076A}"/>
              </a:ext>
            </a:extLst>
          </p:cNvPr>
          <p:cNvSpPr txBox="1"/>
          <p:nvPr/>
        </p:nvSpPr>
        <p:spPr>
          <a:xfrm>
            <a:off x="457200" y="845702"/>
            <a:ext cx="7772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Thank you for your patience, flexibility, and kindness </a:t>
            </a:r>
            <a:r>
              <a:rPr lang="en-US" dirty="0">
                <a:sym typeface="Wingdings" panose="05000000000000000000" pitchFamily="2" charset="2"/>
              </a:rPr>
              <a:t> 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This was a class that I never expected to teach 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There were a lot of long nights, and I know things were not perfect, but I am happy with how things went  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I hope you enjoyed this class, and I hope the stuff you learned will be helpful in your career. Networks concepts are your veggies (boring but important)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F3D4EF-5A0B-C239-7578-D04F0098C6AE}"/>
              </a:ext>
            </a:extLst>
          </p:cNvPr>
          <p:cNvSpPr txBox="1"/>
          <p:nvPr/>
        </p:nvSpPr>
        <p:spPr>
          <a:xfrm>
            <a:off x="2845469" y="4641667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Connect with me on LinkedIn! </a:t>
            </a:r>
          </a:p>
        </p:txBody>
      </p:sp>
      <p:pic>
        <p:nvPicPr>
          <p:cNvPr id="12" name="Picture 4" descr="10 Easy &amp; Meaningful Ways to Honor Your 2022 Graduates | ACST">
            <a:extLst>
              <a:ext uri="{FF2B5EF4-FFF2-40B4-BE49-F238E27FC236}">
                <a16:creationId xmlns:a16="http://schemas.microsoft.com/office/drawing/2014/main" id="{9C88698F-C450-AD15-0A68-D48B7C997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161" y="4989043"/>
            <a:ext cx="1828800" cy="105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52EF75-A922-DCCA-570A-C086698F8276}"/>
              </a:ext>
            </a:extLst>
          </p:cNvPr>
          <p:cNvSpPr txBox="1"/>
          <p:nvPr/>
        </p:nvSpPr>
        <p:spPr>
          <a:xfrm>
            <a:off x="9018961" y="4924187"/>
            <a:ext cx="3081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Congrats to those that are graduating next weekend! I hope you find a job that you love!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0416DD-5AB6-2422-FC67-A35B5121C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880" y="4433163"/>
            <a:ext cx="2630434" cy="17213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82E56AC-2C01-9D16-DD50-CC18D4459D51}"/>
              </a:ext>
            </a:extLst>
          </p:cNvPr>
          <p:cNvSpPr txBox="1"/>
          <p:nvPr/>
        </p:nvSpPr>
        <p:spPr>
          <a:xfrm>
            <a:off x="2870008" y="5088968"/>
            <a:ext cx="3083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I can be of assistance to you for anything in the future, please let me know!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FB22AB-8E06-4CA3-296B-CB9712E440B5}"/>
              </a:ext>
            </a:extLst>
          </p:cNvPr>
          <p:cNvSpPr txBox="1"/>
          <p:nvPr/>
        </p:nvSpPr>
        <p:spPr>
          <a:xfrm>
            <a:off x="91440" y="3894712"/>
            <a:ext cx="21275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 will be teaching 476 and 132 next semester </a:t>
            </a:r>
          </a:p>
        </p:txBody>
      </p:sp>
      <p:pic>
        <p:nvPicPr>
          <p:cNvPr id="17" name="Graphic 16" descr="Sunglasses face outline with solid fill">
            <a:extLst>
              <a:ext uri="{FF2B5EF4-FFF2-40B4-BE49-F238E27FC236}">
                <a16:creationId xmlns:a16="http://schemas.microsoft.com/office/drawing/2014/main" id="{A9767AC0-E5C7-2EC1-F549-DB78B98A179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9873" y="4088408"/>
            <a:ext cx="338777" cy="33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08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>
                <a:latin typeface="Arial"/>
                <a:cs typeface="Arial"/>
              </a:rPr>
              <a:t>Internet Structure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7</a:t>
            </a:fld>
            <a:endParaRPr spc="-5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885A19-9B33-390D-DEA5-DFC316E5C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09600"/>
            <a:ext cx="5713068" cy="57132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22B3A7-7EF6-47F7-1B45-D0452ADFCEAC}"/>
              </a:ext>
            </a:extLst>
          </p:cNvPr>
          <p:cNvSpPr txBox="1"/>
          <p:nvPr/>
        </p:nvSpPr>
        <p:spPr>
          <a:xfrm>
            <a:off x="6172200" y="499496"/>
            <a:ext cx="5791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Devices that are connected to  network are called </a:t>
            </a:r>
            <a:r>
              <a:rPr lang="en-US" sz="2000" b="1" dirty="0">
                <a:solidFill>
                  <a:srgbClr val="FF0000"/>
                </a:solidFill>
              </a:rPr>
              <a:t>hosts</a:t>
            </a:r>
            <a:r>
              <a:rPr lang="en-US" sz="2000" b="1" dirty="0"/>
              <a:t> </a:t>
            </a:r>
            <a:r>
              <a:rPr lang="en-US" sz="2000" dirty="0"/>
              <a:t>or </a:t>
            </a:r>
            <a:r>
              <a:rPr lang="en-US" sz="2000" b="1" dirty="0">
                <a:solidFill>
                  <a:srgbClr val="FF0000"/>
                </a:solidFill>
              </a:rPr>
              <a:t>end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Two types: </a:t>
            </a:r>
            <a:r>
              <a:rPr lang="en-US" sz="2000" b="1" dirty="0">
                <a:solidFill>
                  <a:srgbClr val="FF0000"/>
                </a:solidFill>
              </a:rPr>
              <a:t>Clients</a:t>
            </a:r>
            <a:r>
              <a:rPr lang="en-US" sz="2000" b="1" dirty="0">
                <a:solidFill>
                  <a:schemeClr val="tx1"/>
                </a:solidFill>
              </a:rPr>
              <a:t> and </a:t>
            </a:r>
            <a:r>
              <a:rPr lang="en-US" sz="2000" b="1" dirty="0">
                <a:solidFill>
                  <a:srgbClr val="FF0000"/>
                </a:solidFill>
              </a:rPr>
              <a:t>Servers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FAD761-3C51-1B65-E146-0CF779738BF2}"/>
              </a:ext>
            </a:extLst>
          </p:cNvPr>
          <p:cNvSpPr txBox="1"/>
          <p:nvPr/>
        </p:nvSpPr>
        <p:spPr>
          <a:xfrm>
            <a:off x="6172200" y="1905000"/>
            <a:ext cx="56232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End systems are connected together by a network of </a:t>
            </a:r>
            <a:r>
              <a:rPr lang="en-US" sz="2000" b="1" dirty="0">
                <a:solidFill>
                  <a:schemeClr val="accent6"/>
                </a:solidFill>
              </a:rPr>
              <a:t>communication links </a:t>
            </a:r>
            <a:r>
              <a:rPr lang="en-US" sz="2000" dirty="0"/>
              <a:t>and </a:t>
            </a:r>
            <a:r>
              <a:rPr lang="en-US" sz="2000" b="1" dirty="0">
                <a:solidFill>
                  <a:srgbClr val="00B0F0"/>
                </a:solidFill>
              </a:rPr>
              <a:t>packet switches/routers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B0B8CF-C93D-4CF3-CB86-762D5DE9917D}"/>
              </a:ext>
            </a:extLst>
          </p:cNvPr>
          <p:cNvSpPr txBox="1"/>
          <p:nvPr/>
        </p:nvSpPr>
        <p:spPr>
          <a:xfrm>
            <a:off x="6250334" y="3310504"/>
            <a:ext cx="4861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</a:t>
            </a:r>
            <a:r>
              <a:rPr lang="en-US" sz="2000" b="1" dirty="0">
                <a:solidFill>
                  <a:schemeClr val="accent4"/>
                </a:solidFill>
              </a:rPr>
              <a:t>network edge </a:t>
            </a:r>
            <a:r>
              <a:rPr lang="en-US" sz="2000" dirty="0"/>
              <a:t>consists of end systems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A06AB3-126D-B48A-2469-9387D5C1EEAF}"/>
              </a:ext>
            </a:extLst>
          </p:cNvPr>
          <p:cNvSpPr txBox="1"/>
          <p:nvPr/>
        </p:nvSpPr>
        <p:spPr>
          <a:xfrm>
            <a:off x="6250334" y="4343400"/>
            <a:ext cx="48611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</a:t>
            </a:r>
            <a:r>
              <a:rPr lang="en-US" sz="2000" b="1" dirty="0">
                <a:solidFill>
                  <a:schemeClr val="accent3"/>
                </a:solidFill>
              </a:rPr>
              <a:t>network core </a:t>
            </a:r>
            <a:r>
              <a:rPr lang="en-US" sz="2000" dirty="0"/>
              <a:t>consists routers and other packet switches (usually owned by an ISP)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ED014FA-8A2A-632A-2DAA-F66E1FFEB5B8}"/>
                  </a:ext>
                </a:extLst>
              </p14:cNvPr>
              <p14:cNvContentPartPr/>
              <p14:nvPr/>
            </p14:nvContentPartPr>
            <p14:xfrm>
              <a:off x="316294" y="514092"/>
              <a:ext cx="5760360" cy="5739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ED014FA-8A2A-632A-2DAA-F66E1FFEB5B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7294" y="505452"/>
                <a:ext cx="5778000" cy="575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104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>
                <a:latin typeface="Arial"/>
                <a:cs typeface="Arial"/>
              </a:rPr>
              <a:t>Internet Structure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8</a:t>
            </a:fld>
            <a:endParaRPr spc="-5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885A19-9B33-390D-DEA5-DFC316E5C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09600"/>
            <a:ext cx="5713068" cy="57132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22B3A7-7EF6-47F7-1B45-D0452ADFCEAC}"/>
              </a:ext>
            </a:extLst>
          </p:cNvPr>
          <p:cNvSpPr txBox="1"/>
          <p:nvPr/>
        </p:nvSpPr>
        <p:spPr>
          <a:xfrm>
            <a:off x="6172200" y="499496"/>
            <a:ext cx="5791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Devices that are connected to  network are called </a:t>
            </a:r>
            <a:r>
              <a:rPr lang="en-US" sz="2000" b="1" dirty="0">
                <a:solidFill>
                  <a:srgbClr val="FF0000"/>
                </a:solidFill>
              </a:rPr>
              <a:t>hosts</a:t>
            </a:r>
            <a:r>
              <a:rPr lang="en-US" sz="2000" b="1" dirty="0"/>
              <a:t> </a:t>
            </a:r>
            <a:r>
              <a:rPr lang="en-US" sz="2000" dirty="0"/>
              <a:t>or </a:t>
            </a:r>
            <a:r>
              <a:rPr lang="en-US" sz="2000" b="1" dirty="0">
                <a:solidFill>
                  <a:srgbClr val="FF0000"/>
                </a:solidFill>
              </a:rPr>
              <a:t>end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Two types: </a:t>
            </a:r>
            <a:r>
              <a:rPr lang="en-US" sz="2000" b="1" dirty="0">
                <a:solidFill>
                  <a:srgbClr val="FF0000"/>
                </a:solidFill>
              </a:rPr>
              <a:t>Clients</a:t>
            </a:r>
            <a:r>
              <a:rPr lang="en-US" sz="2000" b="1" dirty="0">
                <a:solidFill>
                  <a:schemeClr val="tx1"/>
                </a:solidFill>
              </a:rPr>
              <a:t> and </a:t>
            </a:r>
            <a:r>
              <a:rPr lang="en-US" sz="2000" b="1" dirty="0">
                <a:solidFill>
                  <a:srgbClr val="FF0000"/>
                </a:solidFill>
              </a:rPr>
              <a:t>Servers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FAD761-3C51-1B65-E146-0CF779738BF2}"/>
              </a:ext>
            </a:extLst>
          </p:cNvPr>
          <p:cNvSpPr txBox="1"/>
          <p:nvPr/>
        </p:nvSpPr>
        <p:spPr>
          <a:xfrm>
            <a:off x="6172200" y="1905000"/>
            <a:ext cx="56232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End systems are connected together by a network of </a:t>
            </a:r>
            <a:r>
              <a:rPr lang="en-US" sz="2000" b="1" dirty="0">
                <a:solidFill>
                  <a:schemeClr val="accent6"/>
                </a:solidFill>
              </a:rPr>
              <a:t>communication links </a:t>
            </a:r>
            <a:r>
              <a:rPr lang="en-US" sz="2000" dirty="0"/>
              <a:t>and </a:t>
            </a:r>
            <a:r>
              <a:rPr lang="en-US" sz="2000" b="1" dirty="0">
                <a:solidFill>
                  <a:srgbClr val="00B0F0"/>
                </a:solidFill>
              </a:rPr>
              <a:t>packet switches/routers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B0B8CF-C93D-4CF3-CB86-762D5DE9917D}"/>
              </a:ext>
            </a:extLst>
          </p:cNvPr>
          <p:cNvSpPr txBox="1"/>
          <p:nvPr/>
        </p:nvSpPr>
        <p:spPr>
          <a:xfrm>
            <a:off x="6250334" y="3310504"/>
            <a:ext cx="4861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</a:t>
            </a:r>
            <a:r>
              <a:rPr lang="en-US" sz="2000" b="1" dirty="0">
                <a:solidFill>
                  <a:schemeClr val="accent4"/>
                </a:solidFill>
              </a:rPr>
              <a:t>network edge </a:t>
            </a:r>
            <a:r>
              <a:rPr lang="en-US" sz="2000" dirty="0"/>
              <a:t>consists of end systems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A06AB3-126D-B48A-2469-9387D5C1EEAF}"/>
              </a:ext>
            </a:extLst>
          </p:cNvPr>
          <p:cNvSpPr txBox="1"/>
          <p:nvPr/>
        </p:nvSpPr>
        <p:spPr>
          <a:xfrm>
            <a:off x="6250334" y="4343400"/>
            <a:ext cx="48611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</a:t>
            </a:r>
            <a:r>
              <a:rPr lang="en-US" sz="2000" b="1" dirty="0">
                <a:solidFill>
                  <a:schemeClr val="accent3"/>
                </a:solidFill>
              </a:rPr>
              <a:t>network core </a:t>
            </a:r>
            <a:r>
              <a:rPr lang="en-US" sz="2000" dirty="0"/>
              <a:t>consists routers and other packet switches (usually owned by an ISP)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77C0337-6180-9ECB-6E9C-F3A1C857094E}"/>
                  </a:ext>
                </a:extLst>
              </p14:cNvPr>
              <p14:cNvContentPartPr/>
              <p14:nvPr/>
            </p14:nvContentPartPr>
            <p14:xfrm>
              <a:off x="2039614" y="612012"/>
              <a:ext cx="3943800" cy="3747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77C0337-6180-9ECB-6E9C-F3A1C857094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0974" y="603012"/>
                <a:ext cx="3961440" cy="376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9984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>
                <a:latin typeface="Arial"/>
                <a:cs typeface="Arial"/>
              </a:rPr>
              <a:t>Internet Structure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9</a:t>
            </a:fld>
            <a:endParaRPr spc="-5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885A19-9B33-390D-DEA5-DFC316E5C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09600"/>
            <a:ext cx="5713068" cy="5713208"/>
          </a:xfrm>
          <a:prstGeom prst="rect">
            <a:avLst/>
          </a:prstGeom>
        </p:spPr>
      </p:pic>
      <p:pic>
        <p:nvPicPr>
          <p:cNvPr id="5" name="Google Shape;296;p18">
            <a:extLst>
              <a:ext uri="{FF2B5EF4-FFF2-40B4-BE49-F238E27FC236}">
                <a16:creationId xmlns:a16="http://schemas.microsoft.com/office/drawing/2014/main" id="{B863DC87-D36C-1137-2191-95B23A86234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24600" y="1600200"/>
            <a:ext cx="5036949" cy="255683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8E893A-12B7-FA3F-0BB1-4DCC0782677B}"/>
              </a:ext>
            </a:extLst>
          </p:cNvPr>
          <p:cNvSpPr txBox="1"/>
          <p:nvPr/>
        </p:nvSpPr>
        <p:spPr>
          <a:xfrm>
            <a:off x="6172200" y="533400"/>
            <a:ext cx="50369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internet is </a:t>
            </a:r>
            <a:r>
              <a:rPr lang="en-US" b="1" dirty="0"/>
              <a:t>hierarchical. </a:t>
            </a:r>
            <a:r>
              <a:rPr lang="en-US" dirty="0"/>
              <a:t>We access the internet through an ISP, which typically belong to a larger network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55DEF0-2D01-1718-C1B9-422EF6F44504}"/>
              </a:ext>
            </a:extLst>
          </p:cNvPr>
          <p:cNvSpPr txBox="1"/>
          <p:nvPr/>
        </p:nvSpPr>
        <p:spPr>
          <a:xfrm>
            <a:off x="6477000" y="4495800"/>
            <a:ext cx="3619902" cy="1685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Big ISP : 192.xxx.xxx.xxx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Sub ISP: 192.42.xxx.xxx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Sub ISP: 192.42.221.xxx</a:t>
            </a:r>
          </a:p>
        </p:txBody>
      </p:sp>
    </p:spTree>
    <p:extLst>
      <p:ext uri="{BB962C8B-B14F-4D97-AF65-F5344CB8AC3E}">
        <p14:creationId xmlns:p14="http://schemas.microsoft.com/office/powerpoint/2010/main" val="1548544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2876</TotalTime>
  <Words>5057</Words>
  <Application>Microsoft Office PowerPoint</Application>
  <PresentationFormat>Widescreen</PresentationFormat>
  <Paragraphs>848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7" baseType="lpstr">
      <vt:lpstr>Arial</vt:lpstr>
      <vt:lpstr>Calibri</vt:lpstr>
      <vt:lpstr>Courier New</vt:lpstr>
      <vt:lpstr>Gill Sans MT</vt:lpstr>
      <vt:lpstr>Times New Roman</vt:lpstr>
      <vt:lpstr>Trebuchet MS</vt:lpstr>
      <vt:lpstr>Wingdings</vt:lpstr>
      <vt:lpstr>Office Theme</vt:lpstr>
      <vt:lpstr>CSCI 466: Networks Review</vt:lpstr>
      <vt:lpstr>Announcements</vt:lpstr>
      <vt:lpstr>Final Exam Structure</vt:lpstr>
      <vt:lpstr>Internet Structure</vt:lpstr>
      <vt:lpstr>Internet Structure</vt:lpstr>
      <vt:lpstr>Internet Structure</vt:lpstr>
      <vt:lpstr>Internet Structure</vt:lpstr>
      <vt:lpstr>Internet Structure</vt:lpstr>
      <vt:lpstr>Internet Structure</vt:lpstr>
      <vt:lpstr>Internet Structure</vt:lpstr>
      <vt:lpstr>Internet Structure</vt:lpstr>
      <vt:lpstr>Internet Structure</vt:lpstr>
      <vt:lpstr>Application Layer</vt:lpstr>
      <vt:lpstr>Application Layer</vt:lpstr>
      <vt:lpstr>Application Layer</vt:lpstr>
      <vt:lpstr>Application Layer</vt:lpstr>
      <vt:lpstr>Application Layer</vt:lpstr>
      <vt:lpstr>Application Layer</vt:lpstr>
      <vt:lpstr>Application Layer</vt:lpstr>
      <vt:lpstr>Application Layer</vt:lpstr>
      <vt:lpstr>Application Layer</vt:lpstr>
      <vt:lpstr>Transport Layer</vt:lpstr>
      <vt:lpstr>Transport Layer</vt:lpstr>
      <vt:lpstr>Transport Layer</vt:lpstr>
      <vt:lpstr>Transport Layer</vt:lpstr>
      <vt:lpstr>Transport Layer</vt:lpstr>
      <vt:lpstr>Transport Layer</vt:lpstr>
      <vt:lpstr>Transport Layer</vt:lpstr>
      <vt:lpstr>Transport Layer</vt:lpstr>
      <vt:lpstr>Transport Layer</vt:lpstr>
      <vt:lpstr>Network Layer</vt:lpstr>
      <vt:lpstr>Network Layer</vt:lpstr>
      <vt:lpstr>Network Layer</vt:lpstr>
      <vt:lpstr>Network Layer</vt:lpstr>
      <vt:lpstr>Network Layer</vt:lpstr>
      <vt:lpstr>Network Layer</vt:lpstr>
      <vt:lpstr>Network Layer</vt:lpstr>
      <vt:lpstr>PowerPoint Presentation</vt:lpstr>
      <vt:lpstr>Network Layer</vt:lpstr>
      <vt:lpstr>Network Layer</vt:lpstr>
      <vt:lpstr>Network Layer</vt:lpstr>
      <vt:lpstr>Network Layer</vt:lpstr>
      <vt:lpstr>Network Layer (Routing)</vt:lpstr>
      <vt:lpstr>Network Layer (Routing)</vt:lpstr>
      <vt:lpstr>Network Layer (Routing)</vt:lpstr>
      <vt:lpstr>Link Layer</vt:lpstr>
      <vt:lpstr>Link Layer</vt:lpstr>
      <vt:lpstr>Link Layer</vt:lpstr>
      <vt:lpstr>Link Layer</vt:lpstr>
      <vt:lpstr>Link Layer</vt:lpstr>
      <vt:lpstr>Link Layer</vt:lpstr>
      <vt:lpstr>Network Security</vt:lpstr>
      <vt:lpstr>Network Security</vt:lpstr>
      <vt:lpstr>Network Security</vt:lpstr>
      <vt:lpstr>Network Security</vt:lpstr>
      <vt:lpstr>Network Security</vt:lpstr>
      <vt:lpstr>Network Security</vt:lpstr>
      <vt:lpstr>Network Security</vt:lpstr>
      <vt:lpstr>OSI MODEL</vt:lpstr>
      <vt:lpstr>OSI MODEL</vt:lpstr>
      <vt:lpstr>OSI MODEL</vt:lpstr>
      <vt:lpstr>OSI MODEL</vt:lpstr>
      <vt:lpstr>OSI MODEL</vt:lpstr>
      <vt:lpstr>OSI MODEL</vt:lpstr>
      <vt:lpstr>OSI MODEL</vt:lpstr>
      <vt:lpstr>OSI MODEL</vt:lpstr>
      <vt:lpstr>OSI MODEL</vt:lpstr>
      <vt:lpstr>Any 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466</dc:title>
  <dc:creator>Reese Pearsall</dc:creator>
  <cp:lastModifiedBy>Pearsall, Reese</cp:lastModifiedBy>
  <cp:revision>36</cp:revision>
  <dcterms:created xsi:type="dcterms:W3CDTF">2022-10-19T16:25:51Z</dcterms:created>
  <dcterms:modified xsi:type="dcterms:W3CDTF">2022-12-12T20:01:18Z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2022-10-12T00:00:00Z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2022-10-19T00:00:00Z</vt:filetime>
  </property>
  <property fmtid="{D5CDD505-2E9C-101B-9397-08002B2CF9AE}" pid="5" name="Producer">
    <vt:lpwstr>Microsoft® PowerPoint® for Microsoft 365</vt:lpwstr>
  </property>
</Properties>
</file>